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467" r:id="rId3"/>
    <p:sldId id="662" r:id="rId5"/>
    <p:sldId id="703" r:id="rId6"/>
    <p:sldId id="702" r:id="rId7"/>
    <p:sldId id="753" r:id="rId8"/>
    <p:sldId id="755" r:id="rId9"/>
    <p:sldId id="756" r:id="rId10"/>
    <p:sldId id="757" r:id="rId11"/>
    <p:sldId id="758" r:id="rId12"/>
    <p:sldId id="759" r:id="rId13"/>
    <p:sldId id="763" r:id="rId14"/>
    <p:sldId id="764" r:id="rId15"/>
    <p:sldId id="760" r:id="rId16"/>
    <p:sldId id="761" r:id="rId17"/>
    <p:sldId id="762" r:id="rId18"/>
    <p:sldId id="772" r:id="rId19"/>
    <p:sldId id="69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D8F4E21-852C-4CF1-935E-84439F53BF20}">
          <p14:sldIdLst>
            <p14:sldId id="467"/>
            <p14:sldId id="662"/>
            <p14:sldId id="703"/>
            <p14:sldId id="702"/>
            <p14:sldId id="753"/>
            <p14:sldId id="755"/>
            <p14:sldId id="756"/>
            <p14:sldId id="757"/>
            <p14:sldId id="758"/>
            <p14:sldId id="759"/>
            <p14:sldId id="763"/>
            <p14:sldId id="764"/>
            <p14:sldId id="760"/>
            <p14:sldId id="761"/>
            <p14:sldId id="762"/>
            <p14:sldId id="772"/>
            <p14:sldId id="69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B120F"/>
    <a:srgbClr val="FFFAF0"/>
    <a:srgbClr val="C00000"/>
    <a:srgbClr val="EF1810"/>
    <a:srgbClr val="FF3300"/>
    <a:srgbClr val="FFF6EF"/>
    <a:srgbClr val="581401"/>
    <a:srgbClr val="7D0000"/>
    <a:srgbClr val="7C4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3908" autoAdjust="0"/>
  </p:normalViewPr>
  <p:slideViewPr>
    <p:cSldViewPr snapToGrid="0">
      <p:cViewPr varScale="1">
        <p:scale>
          <a:sx n="110" d="100"/>
          <a:sy n="110" d="100"/>
        </p:scale>
        <p:origin x="-90" y="-168"/>
      </p:cViewPr>
      <p:guideLst>
        <p:guide orient="horz" pos="2277"/>
        <p:guide pos="39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A7FDB-4D8B-4EB5-ADAA-90497682C5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C8D2F-F443-4A9E-8BD0-6284A4D4D4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p:sp>
      <p:sp>
        <p:nvSpPr>
          <p:cNvPr id="284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8" name="组合 7"/>
          <p:cNvGrpSpPr>
            <a:grpSpLocks noChangeAspect="1"/>
          </p:cNvGrpSpPr>
          <p:nvPr userDrawn="1"/>
        </p:nvGrpSpPr>
        <p:grpSpPr>
          <a:xfrm>
            <a:off x="248400" y="299230"/>
            <a:ext cx="1616074" cy="864041"/>
            <a:chOff x="6205199" y="-1470443"/>
            <a:chExt cx="2475118" cy="1323336"/>
          </a:xfrm>
        </p:grpSpPr>
        <p:sp>
          <p:nvSpPr>
            <p:cNvPr id="9" name="Freeform 7"/>
            <p:cNvSpPr/>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FF0000">
                <a:alpha val="25000"/>
              </a:srgbClr>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10" name="Freeform 7"/>
            <p:cNvSpPr/>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1" name="Freeform 5"/>
            <p:cNvSpPr>
              <a:spLocks noChangeAspect="1"/>
            </p:cNvSpPr>
            <p:nvPr/>
          </p:nvSpPr>
          <p:spPr bwMode="auto">
            <a:xfrm>
              <a:off x="7020650" y="-1014588"/>
              <a:ext cx="661876" cy="661876"/>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flip="none" rotWithShape="1">
              <a:gsLst>
                <a:gs pos="0">
                  <a:srgbClr val="FFFF00"/>
                </a:gs>
                <a:gs pos="100000">
                  <a:srgbClr val="FFC000"/>
                </a:gs>
                <a:gs pos="55000">
                  <a:srgbClr val="FFFF00">
                    <a:tint val="23500"/>
                    <a:satMod val="160000"/>
                  </a:srgbClr>
                </a:gs>
              </a:gsLst>
              <a:lin ang="5400000" scaled="1"/>
              <a:tileRect/>
            </a:gradFill>
            <a:ln>
              <a:noFill/>
            </a:ln>
            <a:effectLst/>
          </p:spPr>
          <p:txBody>
            <a:bodyPr vert="horz" wrap="square" lIns="91440" tIns="45720" rIns="91440" bIns="45720" numCol="1" anchor="t" anchorCtr="0" compatLnSpc="1"/>
            <a:lstStyle/>
            <a:p>
              <a:endParaRPr lang="zh-CN" altLang="en-US">
                <a:solidFill>
                  <a:schemeClr val="tx1"/>
                </a:solidFill>
              </a:endParaRPr>
            </a:p>
          </p:txBody>
        </p:sp>
      </p:grpSp>
      <p:cxnSp>
        <p:nvCxnSpPr>
          <p:cNvPr id="12" name="直接连接符 11"/>
          <p:cNvCxnSpPr/>
          <p:nvPr userDrawn="1"/>
        </p:nvCxnSpPr>
        <p:spPr>
          <a:xfrm>
            <a:off x="1670972" y="1010469"/>
            <a:ext cx="105210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1" name="矩形 10"/>
          <p:cNvSpPr/>
          <p:nvPr userDrawn="1"/>
        </p:nvSpPr>
        <p:spPr>
          <a:xfrm>
            <a:off x="0" y="0"/>
            <a:ext cx="12192000" cy="10601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 name="组合 6"/>
          <p:cNvGrpSpPr/>
          <p:nvPr userDrawn="1"/>
        </p:nvGrpSpPr>
        <p:grpSpPr>
          <a:xfrm flipH="1">
            <a:off x="0" y="29415"/>
            <a:ext cx="2290619" cy="967777"/>
            <a:chOff x="1976438" y="-2743201"/>
            <a:chExt cx="6196012" cy="2617788"/>
          </a:xfrm>
          <a:solidFill>
            <a:schemeClr val="bg1"/>
          </a:solidFill>
        </p:grpSpPr>
        <p:sp>
          <p:nvSpPr>
            <p:cNvPr id="8" name="Freeform 5"/>
            <p:cNvSpPr>
              <a:spLocks noEditPoints="1"/>
            </p:cNvSpPr>
            <p:nvPr/>
          </p:nvSpPr>
          <p:spPr bwMode="auto">
            <a:xfrm>
              <a:off x="2239963" y="-2743201"/>
              <a:ext cx="5424487" cy="2614613"/>
            </a:xfrm>
            <a:custGeom>
              <a:avLst/>
              <a:gdLst>
                <a:gd name="T0" fmla="*/ 300 w 1444"/>
                <a:gd name="T1" fmla="*/ 502 h 694"/>
                <a:gd name="T2" fmla="*/ 347 w 1444"/>
                <a:gd name="T3" fmla="*/ 341 h 694"/>
                <a:gd name="T4" fmla="*/ 954 w 1444"/>
                <a:gd name="T5" fmla="*/ 7 h 694"/>
                <a:gd name="T6" fmla="*/ 1333 w 1444"/>
                <a:gd name="T7" fmla="*/ 315 h 694"/>
                <a:gd name="T8" fmla="*/ 702 w 1444"/>
                <a:gd name="T9" fmla="*/ 547 h 694"/>
                <a:gd name="T10" fmla="*/ 262 w 1444"/>
                <a:gd name="T11" fmla="*/ 660 h 694"/>
                <a:gd name="T12" fmla="*/ 908 w 1444"/>
                <a:gd name="T13" fmla="*/ 404 h 694"/>
                <a:gd name="T14" fmla="*/ 385 w 1444"/>
                <a:gd name="T15" fmla="*/ 312 h 694"/>
                <a:gd name="T16" fmla="*/ 587 w 1444"/>
                <a:gd name="T17" fmla="*/ 201 h 694"/>
                <a:gd name="T18" fmla="*/ 601 w 1444"/>
                <a:gd name="T19" fmla="*/ 237 h 694"/>
                <a:gd name="T20" fmla="*/ 717 w 1444"/>
                <a:gd name="T21" fmla="*/ 155 h 694"/>
                <a:gd name="T22" fmla="*/ 787 w 1444"/>
                <a:gd name="T23" fmla="*/ 157 h 694"/>
                <a:gd name="T24" fmla="*/ 887 w 1444"/>
                <a:gd name="T25" fmla="*/ 91 h 694"/>
                <a:gd name="T26" fmla="*/ 353 w 1444"/>
                <a:gd name="T27" fmla="*/ 339 h 694"/>
                <a:gd name="T28" fmla="*/ 507 w 1444"/>
                <a:gd name="T29" fmla="*/ 293 h 694"/>
                <a:gd name="T30" fmla="*/ 662 w 1444"/>
                <a:gd name="T31" fmla="*/ 270 h 694"/>
                <a:gd name="T32" fmla="*/ 766 w 1444"/>
                <a:gd name="T33" fmla="*/ 208 h 694"/>
                <a:gd name="T34" fmla="*/ 944 w 1444"/>
                <a:gd name="T35" fmla="*/ 252 h 694"/>
                <a:gd name="T36" fmla="*/ 1079 w 1444"/>
                <a:gd name="T37" fmla="*/ 246 h 694"/>
                <a:gd name="T38" fmla="*/ 421 w 1444"/>
                <a:gd name="T39" fmla="*/ 347 h 694"/>
                <a:gd name="T40" fmla="*/ 551 w 1444"/>
                <a:gd name="T41" fmla="*/ 319 h 694"/>
                <a:gd name="T42" fmla="*/ 668 w 1444"/>
                <a:gd name="T43" fmla="*/ 275 h 694"/>
                <a:gd name="T44" fmla="*/ 794 w 1444"/>
                <a:gd name="T45" fmla="*/ 248 h 694"/>
                <a:gd name="T46" fmla="*/ 936 w 1444"/>
                <a:gd name="T47" fmla="*/ 270 h 694"/>
                <a:gd name="T48" fmla="*/ 1076 w 1444"/>
                <a:gd name="T49" fmla="*/ 285 h 694"/>
                <a:gd name="T50" fmla="*/ 1072 w 1444"/>
                <a:gd name="T51" fmla="*/ 205 h 694"/>
                <a:gd name="T52" fmla="*/ 819 w 1444"/>
                <a:gd name="T53" fmla="*/ 194 h 694"/>
                <a:gd name="T54" fmla="*/ 873 w 1444"/>
                <a:gd name="T55" fmla="*/ 193 h 694"/>
                <a:gd name="T56" fmla="*/ 930 w 1444"/>
                <a:gd name="T57" fmla="*/ 208 h 694"/>
                <a:gd name="T58" fmla="*/ 980 w 1444"/>
                <a:gd name="T59" fmla="*/ 205 h 694"/>
                <a:gd name="T60" fmla="*/ 1041 w 1444"/>
                <a:gd name="T61" fmla="*/ 212 h 694"/>
                <a:gd name="T62" fmla="*/ 1111 w 1444"/>
                <a:gd name="T63" fmla="*/ 226 h 694"/>
                <a:gd name="T64" fmla="*/ 1150 w 1444"/>
                <a:gd name="T65" fmla="*/ 219 h 694"/>
                <a:gd name="T66" fmla="*/ 1245 w 1444"/>
                <a:gd name="T67" fmla="*/ 347 h 694"/>
                <a:gd name="T68" fmla="*/ 738 w 1444"/>
                <a:gd name="T69" fmla="*/ 272 h 694"/>
                <a:gd name="T70" fmla="*/ 805 w 1444"/>
                <a:gd name="T71" fmla="*/ 279 h 694"/>
                <a:gd name="T72" fmla="*/ 866 w 1444"/>
                <a:gd name="T73" fmla="*/ 299 h 694"/>
                <a:gd name="T74" fmla="*/ 940 w 1444"/>
                <a:gd name="T75" fmla="*/ 293 h 694"/>
                <a:gd name="T76" fmla="*/ 1002 w 1444"/>
                <a:gd name="T77" fmla="*/ 299 h 694"/>
                <a:gd name="T78" fmla="*/ 1092 w 1444"/>
                <a:gd name="T79" fmla="*/ 321 h 694"/>
                <a:gd name="T80" fmla="*/ 1141 w 1444"/>
                <a:gd name="T81" fmla="*/ 311 h 694"/>
                <a:gd name="T82" fmla="*/ 1255 w 1444"/>
                <a:gd name="T83" fmla="*/ 332 h 694"/>
                <a:gd name="T84" fmla="*/ 643 w 1444"/>
                <a:gd name="T85" fmla="*/ 333 h 694"/>
                <a:gd name="T86" fmla="*/ 531 w 1444"/>
                <a:gd name="T87" fmla="*/ 362 h 694"/>
                <a:gd name="T88" fmla="*/ 346 w 1444"/>
                <a:gd name="T89" fmla="*/ 428 h 694"/>
                <a:gd name="T90" fmla="*/ 807 w 1444"/>
                <a:gd name="T91" fmla="*/ 315 h 694"/>
                <a:gd name="T92" fmla="*/ 978 w 1444"/>
                <a:gd name="T93" fmla="*/ 345 h 694"/>
                <a:gd name="T94" fmla="*/ 1120 w 1444"/>
                <a:gd name="T95" fmla="*/ 343 h 694"/>
                <a:gd name="T96" fmla="*/ 329 w 1444"/>
                <a:gd name="T97" fmla="*/ 453 h 694"/>
                <a:gd name="T98" fmla="*/ 374 w 1444"/>
                <a:gd name="T99" fmla="*/ 492 h 694"/>
                <a:gd name="T100" fmla="*/ 416 w 1444"/>
                <a:gd name="T101" fmla="*/ 429 h 694"/>
                <a:gd name="T102" fmla="*/ 471 w 1444"/>
                <a:gd name="T103" fmla="*/ 422 h 694"/>
                <a:gd name="T104" fmla="*/ 533 w 1444"/>
                <a:gd name="T105" fmla="*/ 469 h 694"/>
                <a:gd name="T106" fmla="*/ 610 w 1444"/>
                <a:gd name="T107" fmla="*/ 456 h 694"/>
                <a:gd name="T108" fmla="*/ 681 w 1444"/>
                <a:gd name="T109" fmla="*/ 373 h 694"/>
                <a:gd name="T110" fmla="*/ 702 w 1444"/>
                <a:gd name="T111" fmla="*/ 364 h 694"/>
                <a:gd name="T112" fmla="*/ 578 w 1444"/>
                <a:gd name="T113" fmla="*/ 384 h 694"/>
                <a:gd name="T114" fmla="*/ 462 w 1444"/>
                <a:gd name="T115" fmla="*/ 403 h 694"/>
                <a:gd name="T116" fmla="*/ 332 w 1444"/>
                <a:gd name="T117" fmla="*/ 445 h 694"/>
                <a:gd name="T118" fmla="*/ 820 w 1444"/>
                <a:gd name="T119" fmla="*/ 347 h 694"/>
                <a:gd name="T120" fmla="*/ 960 w 1444"/>
                <a:gd name="T121" fmla="*/ 360 h 694"/>
                <a:gd name="T122" fmla="*/ 1219 w 1444"/>
                <a:gd name="T123" fmla="*/ 369 h 694"/>
                <a:gd name="T124" fmla="*/ 1031 w 1444"/>
                <a:gd name="T125" fmla="*/ 39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4" h="694">
                  <a:moveTo>
                    <a:pt x="98" y="660"/>
                  </a:moveTo>
                  <a:cubicBezTo>
                    <a:pt x="98" y="546"/>
                    <a:pt x="98" y="546"/>
                    <a:pt x="98" y="546"/>
                  </a:cubicBezTo>
                  <a:cubicBezTo>
                    <a:pt x="154" y="536"/>
                    <a:pt x="210" y="526"/>
                    <a:pt x="266" y="516"/>
                  </a:cubicBezTo>
                  <a:cubicBezTo>
                    <a:pt x="267" y="515"/>
                    <a:pt x="268" y="513"/>
                    <a:pt x="267" y="512"/>
                  </a:cubicBezTo>
                  <a:cubicBezTo>
                    <a:pt x="266" y="510"/>
                    <a:pt x="267" y="509"/>
                    <a:pt x="268" y="507"/>
                  </a:cubicBezTo>
                  <a:cubicBezTo>
                    <a:pt x="269" y="505"/>
                    <a:pt x="270" y="505"/>
                    <a:pt x="270" y="507"/>
                  </a:cubicBezTo>
                  <a:cubicBezTo>
                    <a:pt x="272" y="508"/>
                    <a:pt x="273" y="510"/>
                    <a:pt x="272" y="512"/>
                  </a:cubicBezTo>
                  <a:cubicBezTo>
                    <a:pt x="272" y="513"/>
                    <a:pt x="273" y="514"/>
                    <a:pt x="273" y="515"/>
                  </a:cubicBezTo>
                  <a:cubicBezTo>
                    <a:pt x="274" y="514"/>
                    <a:pt x="276" y="514"/>
                    <a:pt x="277" y="514"/>
                  </a:cubicBezTo>
                  <a:cubicBezTo>
                    <a:pt x="277" y="513"/>
                    <a:pt x="278" y="512"/>
                    <a:pt x="277" y="510"/>
                  </a:cubicBezTo>
                  <a:cubicBezTo>
                    <a:pt x="277" y="509"/>
                    <a:pt x="277" y="507"/>
                    <a:pt x="278" y="506"/>
                  </a:cubicBezTo>
                  <a:cubicBezTo>
                    <a:pt x="279" y="504"/>
                    <a:pt x="280" y="504"/>
                    <a:pt x="281" y="505"/>
                  </a:cubicBezTo>
                  <a:cubicBezTo>
                    <a:pt x="282" y="507"/>
                    <a:pt x="283" y="508"/>
                    <a:pt x="282" y="510"/>
                  </a:cubicBezTo>
                  <a:cubicBezTo>
                    <a:pt x="282" y="511"/>
                    <a:pt x="283" y="512"/>
                    <a:pt x="283" y="513"/>
                  </a:cubicBezTo>
                  <a:cubicBezTo>
                    <a:pt x="284" y="513"/>
                    <a:pt x="286" y="513"/>
                    <a:pt x="287" y="512"/>
                  </a:cubicBezTo>
                  <a:cubicBezTo>
                    <a:pt x="288" y="511"/>
                    <a:pt x="289" y="509"/>
                    <a:pt x="288" y="508"/>
                  </a:cubicBezTo>
                  <a:cubicBezTo>
                    <a:pt x="288" y="506"/>
                    <a:pt x="288" y="505"/>
                    <a:pt x="289" y="504"/>
                  </a:cubicBezTo>
                  <a:cubicBezTo>
                    <a:pt x="290" y="502"/>
                    <a:pt x="291" y="501"/>
                    <a:pt x="292" y="503"/>
                  </a:cubicBezTo>
                  <a:cubicBezTo>
                    <a:pt x="293" y="504"/>
                    <a:pt x="293" y="506"/>
                    <a:pt x="292" y="508"/>
                  </a:cubicBezTo>
                  <a:cubicBezTo>
                    <a:pt x="292" y="509"/>
                    <a:pt x="293" y="510"/>
                    <a:pt x="293" y="511"/>
                  </a:cubicBezTo>
                  <a:cubicBezTo>
                    <a:pt x="295" y="511"/>
                    <a:pt x="297" y="511"/>
                    <a:pt x="298" y="510"/>
                  </a:cubicBezTo>
                  <a:cubicBezTo>
                    <a:pt x="299" y="509"/>
                    <a:pt x="300" y="508"/>
                    <a:pt x="299" y="506"/>
                  </a:cubicBezTo>
                  <a:cubicBezTo>
                    <a:pt x="299" y="505"/>
                    <a:pt x="299" y="503"/>
                    <a:pt x="300" y="502"/>
                  </a:cubicBezTo>
                  <a:cubicBezTo>
                    <a:pt x="301" y="500"/>
                    <a:pt x="302" y="500"/>
                    <a:pt x="303" y="502"/>
                  </a:cubicBezTo>
                  <a:cubicBezTo>
                    <a:pt x="304" y="503"/>
                    <a:pt x="304" y="504"/>
                    <a:pt x="304" y="506"/>
                  </a:cubicBezTo>
                  <a:cubicBezTo>
                    <a:pt x="304" y="507"/>
                    <a:pt x="305" y="508"/>
                    <a:pt x="305" y="510"/>
                  </a:cubicBezTo>
                  <a:cubicBezTo>
                    <a:pt x="307" y="509"/>
                    <a:pt x="308" y="509"/>
                    <a:pt x="310" y="509"/>
                  </a:cubicBezTo>
                  <a:cubicBezTo>
                    <a:pt x="311" y="487"/>
                    <a:pt x="312" y="466"/>
                    <a:pt x="313" y="444"/>
                  </a:cubicBezTo>
                  <a:cubicBezTo>
                    <a:pt x="310" y="443"/>
                    <a:pt x="308" y="442"/>
                    <a:pt x="309" y="439"/>
                  </a:cubicBezTo>
                  <a:cubicBezTo>
                    <a:pt x="309" y="438"/>
                    <a:pt x="308" y="437"/>
                    <a:pt x="308" y="436"/>
                  </a:cubicBezTo>
                  <a:cubicBezTo>
                    <a:pt x="302" y="435"/>
                    <a:pt x="296" y="432"/>
                    <a:pt x="292" y="427"/>
                  </a:cubicBezTo>
                  <a:cubicBezTo>
                    <a:pt x="289" y="426"/>
                    <a:pt x="286" y="424"/>
                    <a:pt x="283" y="423"/>
                  </a:cubicBezTo>
                  <a:cubicBezTo>
                    <a:pt x="276" y="422"/>
                    <a:pt x="269" y="420"/>
                    <a:pt x="262" y="418"/>
                  </a:cubicBezTo>
                  <a:cubicBezTo>
                    <a:pt x="255" y="418"/>
                    <a:pt x="253" y="415"/>
                    <a:pt x="252" y="412"/>
                  </a:cubicBezTo>
                  <a:cubicBezTo>
                    <a:pt x="253" y="412"/>
                    <a:pt x="255" y="412"/>
                    <a:pt x="257" y="413"/>
                  </a:cubicBezTo>
                  <a:cubicBezTo>
                    <a:pt x="252" y="409"/>
                    <a:pt x="251" y="404"/>
                    <a:pt x="251" y="399"/>
                  </a:cubicBezTo>
                  <a:cubicBezTo>
                    <a:pt x="254" y="405"/>
                    <a:pt x="278" y="400"/>
                    <a:pt x="299" y="397"/>
                  </a:cubicBezTo>
                  <a:cubicBezTo>
                    <a:pt x="299" y="395"/>
                    <a:pt x="299" y="394"/>
                    <a:pt x="299" y="393"/>
                  </a:cubicBezTo>
                  <a:cubicBezTo>
                    <a:pt x="297" y="393"/>
                    <a:pt x="295" y="391"/>
                    <a:pt x="295" y="388"/>
                  </a:cubicBezTo>
                  <a:cubicBezTo>
                    <a:pt x="304" y="389"/>
                    <a:pt x="304" y="386"/>
                    <a:pt x="306" y="383"/>
                  </a:cubicBezTo>
                  <a:cubicBezTo>
                    <a:pt x="308" y="384"/>
                    <a:pt x="308" y="387"/>
                    <a:pt x="307" y="393"/>
                  </a:cubicBezTo>
                  <a:cubicBezTo>
                    <a:pt x="325" y="389"/>
                    <a:pt x="344" y="384"/>
                    <a:pt x="362" y="379"/>
                  </a:cubicBezTo>
                  <a:cubicBezTo>
                    <a:pt x="363" y="376"/>
                    <a:pt x="363" y="373"/>
                    <a:pt x="363" y="370"/>
                  </a:cubicBezTo>
                  <a:cubicBezTo>
                    <a:pt x="365" y="370"/>
                    <a:pt x="367" y="369"/>
                    <a:pt x="369" y="369"/>
                  </a:cubicBezTo>
                  <a:cubicBezTo>
                    <a:pt x="369" y="365"/>
                    <a:pt x="369" y="361"/>
                    <a:pt x="369" y="357"/>
                  </a:cubicBezTo>
                  <a:cubicBezTo>
                    <a:pt x="357" y="353"/>
                    <a:pt x="351" y="347"/>
                    <a:pt x="347" y="341"/>
                  </a:cubicBezTo>
                  <a:cubicBezTo>
                    <a:pt x="340" y="339"/>
                    <a:pt x="334" y="337"/>
                    <a:pt x="327" y="335"/>
                  </a:cubicBezTo>
                  <a:cubicBezTo>
                    <a:pt x="320" y="336"/>
                    <a:pt x="315" y="334"/>
                    <a:pt x="314" y="329"/>
                  </a:cubicBezTo>
                  <a:cubicBezTo>
                    <a:pt x="315" y="329"/>
                    <a:pt x="317" y="330"/>
                    <a:pt x="319" y="330"/>
                  </a:cubicBezTo>
                  <a:cubicBezTo>
                    <a:pt x="312" y="323"/>
                    <a:pt x="315" y="315"/>
                    <a:pt x="320" y="312"/>
                  </a:cubicBezTo>
                  <a:cubicBezTo>
                    <a:pt x="319" y="322"/>
                    <a:pt x="340" y="317"/>
                    <a:pt x="362" y="313"/>
                  </a:cubicBezTo>
                  <a:cubicBezTo>
                    <a:pt x="362" y="311"/>
                    <a:pt x="362" y="310"/>
                    <a:pt x="362" y="309"/>
                  </a:cubicBezTo>
                  <a:cubicBezTo>
                    <a:pt x="358" y="308"/>
                    <a:pt x="357" y="306"/>
                    <a:pt x="359" y="303"/>
                  </a:cubicBezTo>
                  <a:cubicBezTo>
                    <a:pt x="365" y="302"/>
                    <a:pt x="367" y="300"/>
                    <a:pt x="368" y="298"/>
                  </a:cubicBezTo>
                  <a:cubicBezTo>
                    <a:pt x="369" y="299"/>
                    <a:pt x="370" y="301"/>
                    <a:pt x="371" y="302"/>
                  </a:cubicBezTo>
                  <a:cubicBezTo>
                    <a:pt x="377" y="300"/>
                    <a:pt x="380" y="297"/>
                    <a:pt x="382" y="293"/>
                  </a:cubicBezTo>
                  <a:cubicBezTo>
                    <a:pt x="384" y="296"/>
                    <a:pt x="384" y="299"/>
                    <a:pt x="384" y="303"/>
                  </a:cubicBezTo>
                  <a:cubicBezTo>
                    <a:pt x="448" y="279"/>
                    <a:pt x="497" y="245"/>
                    <a:pt x="535" y="206"/>
                  </a:cubicBezTo>
                  <a:cubicBezTo>
                    <a:pt x="536" y="197"/>
                    <a:pt x="535" y="189"/>
                    <a:pt x="539" y="182"/>
                  </a:cubicBezTo>
                  <a:cubicBezTo>
                    <a:pt x="541" y="161"/>
                    <a:pt x="542" y="174"/>
                    <a:pt x="544" y="180"/>
                  </a:cubicBezTo>
                  <a:cubicBezTo>
                    <a:pt x="548" y="165"/>
                    <a:pt x="551" y="162"/>
                    <a:pt x="554" y="171"/>
                  </a:cubicBezTo>
                  <a:cubicBezTo>
                    <a:pt x="554" y="184"/>
                    <a:pt x="553" y="194"/>
                    <a:pt x="554" y="197"/>
                  </a:cubicBezTo>
                  <a:cubicBezTo>
                    <a:pt x="679" y="149"/>
                    <a:pt x="803" y="102"/>
                    <a:pt x="928" y="55"/>
                  </a:cubicBezTo>
                  <a:cubicBezTo>
                    <a:pt x="930" y="51"/>
                    <a:pt x="932" y="48"/>
                    <a:pt x="932" y="44"/>
                  </a:cubicBezTo>
                  <a:cubicBezTo>
                    <a:pt x="932" y="38"/>
                    <a:pt x="932" y="32"/>
                    <a:pt x="930" y="26"/>
                  </a:cubicBezTo>
                  <a:cubicBezTo>
                    <a:pt x="925" y="7"/>
                    <a:pt x="944" y="1"/>
                    <a:pt x="943" y="19"/>
                  </a:cubicBezTo>
                  <a:cubicBezTo>
                    <a:pt x="944" y="20"/>
                    <a:pt x="945" y="21"/>
                    <a:pt x="946" y="22"/>
                  </a:cubicBezTo>
                  <a:cubicBezTo>
                    <a:pt x="946" y="18"/>
                    <a:pt x="946" y="14"/>
                    <a:pt x="947" y="9"/>
                  </a:cubicBezTo>
                  <a:cubicBezTo>
                    <a:pt x="949" y="0"/>
                    <a:pt x="951" y="2"/>
                    <a:pt x="954" y="7"/>
                  </a:cubicBezTo>
                  <a:cubicBezTo>
                    <a:pt x="954" y="11"/>
                    <a:pt x="954" y="15"/>
                    <a:pt x="954" y="19"/>
                  </a:cubicBezTo>
                  <a:cubicBezTo>
                    <a:pt x="958" y="26"/>
                    <a:pt x="960" y="33"/>
                    <a:pt x="959" y="40"/>
                  </a:cubicBezTo>
                  <a:cubicBezTo>
                    <a:pt x="959" y="43"/>
                    <a:pt x="959" y="46"/>
                    <a:pt x="959" y="50"/>
                  </a:cubicBezTo>
                  <a:cubicBezTo>
                    <a:pt x="1006" y="113"/>
                    <a:pt x="1062" y="163"/>
                    <a:pt x="1124" y="203"/>
                  </a:cubicBezTo>
                  <a:cubicBezTo>
                    <a:pt x="1136" y="206"/>
                    <a:pt x="1147" y="208"/>
                    <a:pt x="1158" y="211"/>
                  </a:cubicBezTo>
                  <a:cubicBezTo>
                    <a:pt x="1158" y="209"/>
                    <a:pt x="1158" y="207"/>
                    <a:pt x="1158" y="205"/>
                  </a:cubicBezTo>
                  <a:cubicBezTo>
                    <a:pt x="1157" y="202"/>
                    <a:pt x="1158" y="200"/>
                    <a:pt x="1160" y="198"/>
                  </a:cubicBezTo>
                  <a:cubicBezTo>
                    <a:pt x="1163" y="201"/>
                    <a:pt x="1166" y="204"/>
                    <a:pt x="1173" y="205"/>
                  </a:cubicBezTo>
                  <a:cubicBezTo>
                    <a:pt x="1175" y="209"/>
                    <a:pt x="1172" y="210"/>
                    <a:pt x="1168" y="212"/>
                  </a:cubicBezTo>
                  <a:cubicBezTo>
                    <a:pt x="1168" y="213"/>
                    <a:pt x="1168" y="214"/>
                    <a:pt x="1168" y="216"/>
                  </a:cubicBezTo>
                  <a:cubicBezTo>
                    <a:pt x="1200" y="220"/>
                    <a:pt x="1222" y="219"/>
                    <a:pt x="1236" y="212"/>
                  </a:cubicBezTo>
                  <a:cubicBezTo>
                    <a:pt x="1243" y="234"/>
                    <a:pt x="1208" y="253"/>
                    <a:pt x="1150" y="271"/>
                  </a:cubicBezTo>
                  <a:cubicBezTo>
                    <a:pt x="1152" y="272"/>
                    <a:pt x="1154" y="273"/>
                    <a:pt x="1156" y="274"/>
                  </a:cubicBezTo>
                  <a:cubicBezTo>
                    <a:pt x="1156" y="278"/>
                    <a:pt x="1156" y="282"/>
                    <a:pt x="1156" y="286"/>
                  </a:cubicBezTo>
                  <a:cubicBezTo>
                    <a:pt x="1159" y="288"/>
                    <a:pt x="1161" y="290"/>
                    <a:pt x="1164" y="292"/>
                  </a:cubicBezTo>
                  <a:cubicBezTo>
                    <a:pt x="1165" y="295"/>
                    <a:pt x="1167" y="297"/>
                    <a:pt x="1169" y="299"/>
                  </a:cubicBezTo>
                  <a:cubicBezTo>
                    <a:pt x="1196" y="303"/>
                    <a:pt x="1222" y="308"/>
                    <a:pt x="1249" y="312"/>
                  </a:cubicBezTo>
                  <a:cubicBezTo>
                    <a:pt x="1249" y="310"/>
                    <a:pt x="1250" y="308"/>
                    <a:pt x="1248" y="306"/>
                  </a:cubicBezTo>
                  <a:cubicBezTo>
                    <a:pt x="1247" y="302"/>
                    <a:pt x="1248" y="299"/>
                    <a:pt x="1251" y="298"/>
                  </a:cubicBezTo>
                  <a:cubicBezTo>
                    <a:pt x="1252" y="302"/>
                    <a:pt x="1255" y="307"/>
                    <a:pt x="1266" y="307"/>
                  </a:cubicBezTo>
                  <a:cubicBezTo>
                    <a:pt x="1265" y="309"/>
                    <a:pt x="1263" y="311"/>
                    <a:pt x="1260" y="312"/>
                  </a:cubicBezTo>
                  <a:cubicBezTo>
                    <a:pt x="1260" y="314"/>
                    <a:pt x="1260" y="315"/>
                    <a:pt x="1260" y="317"/>
                  </a:cubicBezTo>
                  <a:cubicBezTo>
                    <a:pt x="1299" y="323"/>
                    <a:pt x="1321" y="322"/>
                    <a:pt x="1333" y="315"/>
                  </a:cubicBezTo>
                  <a:cubicBezTo>
                    <a:pt x="1330" y="347"/>
                    <a:pt x="1285" y="357"/>
                    <a:pt x="1244" y="367"/>
                  </a:cubicBezTo>
                  <a:cubicBezTo>
                    <a:pt x="1244" y="371"/>
                    <a:pt x="1243" y="375"/>
                    <a:pt x="1243" y="379"/>
                  </a:cubicBezTo>
                  <a:cubicBezTo>
                    <a:pt x="1241" y="380"/>
                    <a:pt x="1239" y="381"/>
                    <a:pt x="1237" y="382"/>
                  </a:cubicBezTo>
                  <a:cubicBezTo>
                    <a:pt x="1222" y="385"/>
                    <a:pt x="1207" y="388"/>
                    <a:pt x="1191" y="391"/>
                  </a:cubicBezTo>
                  <a:cubicBezTo>
                    <a:pt x="1191" y="394"/>
                    <a:pt x="1191" y="396"/>
                    <a:pt x="1191" y="398"/>
                  </a:cubicBezTo>
                  <a:cubicBezTo>
                    <a:pt x="1227" y="401"/>
                    <a:pt x="1262" y="404"/>
                    <a:pt x="1298" y="407"/>
                  </a:cubicBezTo>
                  <a:cubicBezTo>
                    <a:pt x="1298" y="478"/>
                    <a:pt x="1298" y="587"/>
                    <a:pt x="1298" y="660"/>
                  </a:cubicBezTo>
                  <a:cubicBezTo>
                    <a:pt x="1444" y="660"/>
                    <a:pt x="1444" y="660"/>
                    <a:pt x="1444" y="660"/>
                  </a:cubicBezTo>
                  <a:cubicBezTo>
                    <a:pt x="1444" y="694"/>
                    <a:pt x="1444" y="694"/>
                    <a:pt x="1444" y="694"/>
                  </a:cubicBezTo>
                  <a:cubicBezTo>
                    <a:pt x="0" y="694"/>
                    <a:pt x="0" y="694"/>
                    <a:pt x="0" y="694"/>
                  </a:cubicBezTo>
                  <a:cubicBezTo>
                    <a:pt x="0" y="660"/>
                    <a:pt x="0" y="660"/>
                    <a:pt x="0" y="660"/>
                  </a:cubicBezTo>
                  <a:lnTo>
                    <a:pt x="98" y="660"/>
                  </a:lnTo>
                  <a:close/>
                  <a:moveTo>
                    <a:pt x="886" y="660"/>
                  </a:moveTo>
                  <a:cubicBezTo>
                    <a:pt x="886" y="630"/>
                    <a:pt x="886" y="599"/>
                    <a:pt x="886" y="568"/>
                  </a:cubicBezTo>
                  <a:cubicBezTo>
                    <a:pt x="886" y="545"/>
                    <a:pt x="867" y="529"/>
                    <a:pt x="844" y="531"/>
                  </a:cubicBezTo>
                  <a:cubicBezTo>
                    <a:pt x="844" y="531"/>
                    <a:pt x="844" y="531"/>
                    <a:pt x="844" y="531"/>
                  </a:cubicBezTo>
                  <a:cubicBezTo>
                    <a:pt x="821" y="534"/>
                    <a:pt x="802" y="555"/>
                    <a:pt x="802" y="578"/>
                  </a:cubicBezTo>
                  <a:cubicBezTo>
                    <a:pt x="802" y="598"/>
                    <a:pt x="802" y="638"/>
                    <a:pt x="802" y="660"/>
                  </a:cubicBezTo>
                  <a:lnTo>
                    <a:pt x="886" y="660"/>
                  </a:lnTo>
                  <a:close/>
                  <a:moveTo>
                    <a:pt x="739" y="660"/>
                  </a:moveTo>
                  <a:cubicBezTo>
                    <a:pt x="739" y="638"/>
                    <a:pt x="739" y="600"/>
                    <a:pt x="739" y="580"/>
                  </a:cubicBezTo>
                  <a:cubicBezTo>
                    <a:pt x="739" y="559"/>
                    <a:pt x="722" y="544"/>
                    <a:pt x="702" y="547"/>
                  </a:cubicBezTo>
                  <a:cubicBezTo>
                    <a:pt x="702" y="547"/>
                    <a:pt x="702" y="547"/>
                    <a:pt x="702" y="547"/>
                  </a:cubicBezTo>
                  <a:cubicBezTo>
                    <a:pt x="681" y="549"/>
                    <a:pt x="664" y="568"/>
                    <a:pt x="664" y="589"/>
                  </a:cubicBezTo>
                  <a:cubicBezTo>
                    <a:pt x="664" y="606"/>
                    <a:pt x="664" y="640"/>
                    <a:pt x="664" y="660"/>
                  </a:cubicBezTo>
                  <a:lnTo>
                    <a:pt x="739" y="660"/>
                  </a:lnTo>
                  <a:close/>
                  <a:moveTo>
                    <a:pt x="583" y="660"/>
                  </a:moveTo>
                  <a:cubicBezTo>
                    <a:pt x="583" y="637"/>
                    <a:pt x="583" y="602"/>
                    <a:pt x="583" y="583"/>
                  </a:cubicBezTo>
                  <a:cubicBezTo>
                    <a:pt x="583" y="561"/>
                    <a:pt x="565" y="545"/>
                    <a:pt x="543" y="548"/>
                  </a:cubicBezTo>
                  <a:cubicBezTo>
                    <a:pt x="543" y="548"/>
                    <a:pt x="543" y="548"/>
                    <a:pt x="543" y="548"/>
                  </a:cubicBezTo>
                  <a:cubicBezTo>
                    <a:pt x="521" y="551"/>
                    <a:pt x="503" y="571"/>
                    <a:pt x="503" y="592"/>
                  </a:cubicBezTo>
                  <a:cubicBezTo>
                    <a:pt x="503" y="608"/>
                    <a:pt x="503" y="639"/>
                    <a:pt x="503" y="660"/>
                  </a:cubicBezTo>
                  <a:lnTo>
                    <a:pt x="583" y="660"/>
                  </a:lnTo>
                  <a:close/>
                  <a:moveTo>
                    <a:pt x="426" y="660"/>
                  </a:moveTo>
                  <a:cubicBezTo>
                    <a:pt x="426" y="643"/>
                    <a:pt x="426" y="618"/>
                    <a:pt x="426" y="606"/>
                  </a:cubicBezTo>
                  <a:cubicBezTo>
                    <a:pt x="426" y="591"/>
                    <a:pt x="413" y="579"/>
                    <a:pt x="397" y="581"/>
                  </a:cubicBezTo>
                  <a:cubicBezTo>
                    <a:pt x="397" y="581"/>
                    <a:pt x="397" y="581"/>
                    <a:pt x="397" y="581"/>
                  </a:cubicBezTo>
                  <a:cubicBezTo>
                    <a:pt x="381" y="583"/>
                    <a:pt x="368" y="597"/>
                    <a:pt x="368" y="613"/>
                  </a:cubicBezTo>
                  <a:cubicBezTo>
                    <a:pt x="368" y="623"/>
                    <a:pt x="368" y="644"/>
                    <a:pt x="368" y="660"/>
                  </a:cubicBezTo>
                  <a:lnTo>
                    <a:pt x="426" y="660"/>
                  </a:lnTo>
                  <a:close/>
                  <a:moveTo>
                    <a:pt x="311" y="660"/>
                  </a:moveTo>
                  <a:cubicBezTo>
                    <a:pt x="311" y="618"/>
                    <a:pt x="311" y="618"/>
                    <a:pt x="311" y="618"/>
                  </a:cubicBezTo>
                  <a:cubicBezTo>
                    <a:pt x="311" y="604"/>
                    <a:pt x="300" y="594"/>
                    <a:pt x="286" y="596"/>
                  </a:cubicBezTo>
                  <a:cubicBezTo>
                    <a:pt x="286" y="596"/>
                    <a:pt x="286" y="596"/>
                    <a:pt x="286" y="596"/>
                  </a:cubicBezTo>
                  <a:cubicBezTo>
                    <a:pt x="273" y="597"/>
                    <a:pt x="262" y="610"/>
                    <a:pt x="262" y="623"/>
                  </a:cubicBezTo>
                  <a:cubicBezTo>
                    <a:pt x="262" y="630"/>
                    <a:pt x="262" y="647"/>
                    <a:pt x="262" y="660"/>
                  </a:cubicBezTo>
                  <a:lnTo>
                    <a:pt x="311" y="660"/>
                  </a:lnTo>
                  <a:close/>
                  <a:moveTo>
                    <a:pt x="939" y="398"/>
                  </a:moveTo>
                  <a:cubicBezTo>
                    <a:pt x="938" y="396"/>
                    <a:pt x="939" y="393"/>
                    <a:pt x="942" y="391"/>
                  </a:cubicBezTo>
                  <a:cubicBezTo>
                    <a:pt x="943" y="379"/>
                    <a:pt x="945" y="378"/>
                    <a:pt x="948" y="390"/>
                  </a:cubicBezTo>
                  <a:cubicBezTo>
                    <a:pt x="949" y="391"/>
                    <a:pt x="950" y="394"/>
                    <a:pt x="950" y="397"/>
                  </a:cubicBezTo>
                  <a:cubicBezTo>
                    <a:pt x="1029" y="383"/>
                    <a:pt x="1029" y="383"/>
                    <a:pt x="1029" y="383"/>
                  </a:cubicBezTo>
                  <a:cubicBezTo>
                    <a:pt x="1181" y="397"/>
                    <a:pt x="1181" y="397"/>
                    <a:pt x="1181" y="397"/>
                  </a:cubicBezTo>
                  <a:cubicBezTo>
                    <a:pt x="1181" y="379"/>
                    <a:pt x="1181" y="379"/>
                    <a:pt x="1181" y="379"/>
                  </a:cubicBezTo>
                  <a:cubicBezTo>
                    <a:pt x="805" y="352"/>
                    <a:pt x="805" y="352"/>
                    <a:pt x="805" y="352"/>
                  </a:cubicBezTo>
                  <a:cubicBezTo>
                    <a:pt x="805" y="421"/>
                    <a:pt x="805" y="421"/>
                    <a:pt x="805" y="421"/>
                  </a:cubicBezTo>
                  <a:cubicBezTo>
                    <a:pt x="813" y="420"/>
                    <a:pt x="813" y="420"/>
                    <a:pt x="813" y="420"/>
                  </a:cubicBezTo>
                  <a:cubicBezTo>
                    <a:pt x="812" y="418"/>
                    <a:pt x="813" y="414"/>
                    <a:pt x="816" y="412"/>
                  </a:cubicBezTo>
                  <a:cubicBezTo>
                    <a:pt x="817" y="400"/>
                    <a:pt x="819" y="399"/>
                    <a:pt x="822" y="411"/>
                  </a:cubicBezTo>
                  <a:cubicBezTo>
                    <a:pt x="824" y="412"/>
                    <a:pt x="824" y="415"/>
                    <a:pt x="824" y="418"/>
                  </a:cubicBezTo>
                  <a:cubicBezTo>
                    <a:pt x="845" y="414"/>
                    <a:pt x="845" y="414"/>
                    <a:pt x="845" y="414"/>
                  </a:cubicBezTo>
                  <a:cubicBezTo>
                    <a:pt x="844" y="412"/>
                    <a:pt x="845" y="409"/>
                    <a:pt x="847" y="407"/>
                  </a:cubicBezTo>
                  <a:cubicBezTo>
                    <a:pt x="849" y="394"/>
                    <a:pt x="851" y="394"/>
                    <a:pt x="853" y="406"/>
                  </a:cubicBezTo>
                  <a:cubicBezTo>
                    <a:pt x="855" y="407"/>
                    <a:pt x="856" y="410"/>
                    <a:pt x="855" y="413"/>
                  </a:cubicBezTo>
                  <a:cubicBezTo>
                    <a:pt x="876" y="409"/>
                    <a:pt x="876" y="409"/>
                    <a:pt x="876" y="409"/>
                  </a:cubicBezTo>
                  <a:cubicBezTo>
                    <a:pt x="875" y="407"/>
                    <a:pt x="876" y="403"/>
                    <a:pt x="879" y="402"/>
                  </a:cubicBezTo>
                  <a:cubicBezTo>
                    <a:pt x="880" y="389"/>
                    <a:pt x="882" y="389"/>
                    <a:pt x="885" y="401"/>
                  </a:cubicBezTo>
                  <a:cubicBezTo>
                    <a:pt x="886" y="402"/>
                    <a:pt x="887" y="405"/>
                    <a:pt x="887" y="407"/>
                  </a:cubicBezTo>
                  <a:cubicBezTo>
                    <a:pt x="908" y="404"/>
                    <a:pt x="908" y="404"/>
                    <a:pt x="908" y="404"/>
                  </a:cubicBezTo>
                  <a:cubicBezTo>
                    <a:pt x="907" y="402"/>
                    <a:pt x="908" y="398"/>
                    <a:pt x="910" y="397"/>
                  </a:cubicBezTo>
                  <a:cubicBezTo>
                    <a:pt x="912" y="384"/>
                    <a:pt x="914" y="383"/>
                    <a:pt x="916" y="395"/>
                  </a:cubicBezTo>
                  <a:cubicBezTo>
                    <a:pt x="918" y="397"/>
                    <a:pt x="919" y="400"/>
                    <a:pt x="918" y="402"/>
                  </a:cubicBezTo>
                  <a:lnTo>
                    <a:pt x="939" y="398"/>
                  </a:lnTo>
                  <a:close/>
                  <a:moveTo>
                    <a:pt x="771" y="427"/>
                  </a:moveTo>
                  <a:cubicBezTo>
                    <a:pt x="771" y="427"/>
                    <a:pt x="771" y="427"/>
                    <a:pt x="771" y="427"/>
                  </a:cubicBezTo>
                  <a:cubicBezTo>
                    <a:pt x="770" y="425"/>
                    <a:pt x="771" y="422"/>
                    <a:pt x="773" y="421"/>
                  </a:cubicBezTo>
                  <a:cubicBezTo>
                    <a:pt x="774" y="411"/>
                    <a:pt x="776" y="410"/>
                    <a:pt x="777" y="420"/>
                  </a:cubicBezTo>
                  <a:cubicBezTo>
                    <a:pt x="779" y="421"/>
                    <a:pt x="780" y="424"/>
                    <a:pt x="779" y="426"/>
                  </a:cubicBezTo>
                  <a:cubicBezTo>
                    <a:pt x="783" y="425"/>
                    <a:pt x="787" y="424"/>
                    <a:pt x="792" y="424"/>
                  </a:cubicBezTo>
                  <a:cubicBezTo>
                    <a:pt x="791" y="401"/>
                    <a:pt x="791" y="379"/>
                    <a:pt x="791" y="357"/>
                  </a:cubicBezTo>
                  <a:cubicBezTo>
                    <a:pt x="790" y="355"/>
                    <a:pt x="788" y="354"/>
                    <a:pt x="786" y="353"/>
                  </a:cubicBezTo>
                  <a:cubicBezTo>
                    <a:pt x="786" y="351"/>
                    <a:pt x="785" y="350"/>
                    <a:pt x="785" y="348"/>
                  </a:cubicBezTo>
                  <a:cubicBezTo>
                    <a:pt x="782" y="348"/>
                    <a:pt x="778" y="348"/>
                    <a:pt x="775" y="348"/>
                  </a:cubicBezTo>
                  <a:cubicBezTo>
                    <a:pt x="773" y="349"/>
                    <a:pt x="772" y="351"/>
                    <a:pt x="771" y="352"/>
                  </a:cubicBezTo>
                  <a:cubicBezTo>
                    <a:pt x="769" y="353"/>
                    <a:pt x="767" y="352"/>
                    <a:pt x="765" y="356"/>
                  </a:cubicBezTo>
                  <a:cubicBezTo>
                    <a:pt x="761" y="356"/>
                    <a:pt x="758" y="357"/>
                    <a:pt x="757" y="359"/>
                  </a:cubicBezTo>
                  <a:cubicBezTo>
                    <a:pt x="757" y="382"/>
                    <a:pt x="757" y="406"/>
                    <a:pt x="757" y="429"/>
                  </a:cubicBezTo>
                  <a:cubicBezTo>
                    <a:pt x="762" y="428"/>
                    <a:pt x="767" y="428"/>
                    <a:pt x="771" y="427"/>
                  </a:cubicBezTo>
                  <a:cubicBezTo>
                    <a:pt x="771" y="427"/>
                    <a:pt x="771" y="427"/>
                    <a:pt x="771" y="427"/>
                  </a:cubicBezTo>
                  <a:cubicBezTo>
                    <a:pt x="771" y="427"/>
                    <a:pt x="771" y="427"/>
                    <a:pt x="771" y="427"/>
                  </a:cubicBezTo>
                  <a:close/>
                  <a:moveTo>
                    <a:pt x="536" y="217"/>
                  </a:moveTo>
                  <a:cubicBezTo>
                    <a:pt x="497" y="256"/>
                    <a:pt x="444" y="286"/>
                    <a:pt x="385" y="312"/>
                  </a:cubicBezTo>
                  <a:cubicBezTo>
                    <a:pt x="490" y="277"/>
                    <a:pt x="595" y="242"/>
                    <a:pt x="699" y="207"/>
                  </a:cubicBezTo>
                  <a:cubicBezTo>
                    <a:pt x="728" y="196"/>
                    <a:pt x="746" y="180"/>
                    <a:pt x="755" y="161"/>
                  </a:cubicBezTo>
                  <a:cubicBezTo>
                    <a:pt x="809" y="161"/>
                    <a:pt x="865" y="122"/>
                    <a:pt x="921" y="75"/>
                  </a:cubicBezTo>
                  <a:cubicBezTo>
                    <a:pt x="793" y="122"/>
                    <a:pt x="664" y="170"/>
                    <a:pt x="536" y="217"/>
                  </a:cubicBezTo>
                  <a:close/>
                  <a:moveTo>
                    <a:pt x="539" y="220"/>
                  </a:moveTo>
                  <a:cubicBezTo>
                    <a:pt x="512" y="247"/>
                    <a:pt x="477" y="271"/>
                    <a:pt x="439" y="291"/>
                  </a:cubicBezTo>
                  <a:cubicBezTo>
                    <a:pt x="443" y="289"/>
                    <a:pt x="449" y="287"/>
                    <a:pt x="453" y="286"/>
                  </a:cubicBezTo>
                  <a:cubicBezTo>
                    <a:pt x="491" y="266"/>
                    <a:pt x="522" y="242"/>
                    <a:pt x="549" y="216"/>
                  </a:cubicBezTo>
                  <a:cubicBezTo>
                    <a:pt x="546" y="217"/>
                    <a:pt x="543" y="219"/>
                    <a:pt x="539" y="220"/>
                  </a:cubicBezTo>
                  <a:close/>
                  <a:moveTo>
                    <a:pt x="554" y="214"/>
                  </a:moveTo>
                  <a:cubicBezTo>
                    <a:pt x="530" y="241"/>
                    <a:pt x="497" y="264"/>
                    <a:pt x="461" y="284"/>
                  </a:cubicBezTo>
                  <a:cubicBezTo>
                    <a:pt x="466" y="283"/>
                    <a:pt x="471" y="281"/>
                    <a:pt x="475" y="280"/>
                  </a:cubicBezTo>
                  <a:cubicBezTo>
                    <a:pt x="511" y="260"/>
                    <a:pt x="540" y="236"/>
                    <a:pt x="564" y="209"/>
                  </a:cubicBezTo>
                  <a:cubicBezTo>
                    <a:pt x="561" y="210"/>
                    <a:pt x="558" y="213"/>
                    <a:pt x="554" y="214"/>
                  </a:cubicBezTo>
                  <a:close/>
                  <a:moveTo>
                    <a:pt x="567" y="210"/>
                  </a:moveTo>
                  <a:cubicBezTo>
                    <a:pt x="547" y="237"/>
                    <a:pt x="519" y="256"/>
                    <a:pt x="487" y="276"/>
                  </a:cubicBezTo>
                  <a:cubicBezTo>
                    <a:pt x="491" y="275"/>
                    <a:pt x="496" y="273"/>
                    <a:pt x="499" y="271"/>
                  </a:cubicBezTo>
                  <a:cubicBezTo>
                    <a:pt x="532" y="251"/>
                    <a:pt x="556" y="231"/>
                    <a:pt x="576" y="205"/>
                  </a:cubicBezTo>
                  <a:cubicBezTo>
                    <a:pt x="573" y="206"/>
                    <a:pt x="570" y="209"/>
                    <a:pt x="567" y="210"/>
                  </a:cubicBezTo>
                  <a:close/>
                  <a:moveTo>
                    <a:pt x="579" y="205"/>
                  </a:moveTo>
                  <a:cubicBezTo>
                    <a:pt x="559" y="234"/>
                    <a:pt x="538" y="249"/>
                    <a:pt x="510" y="268"/>
                  </a:cubicBezTo>
                  <a:cubicBezTo>
                    <a:pt x="514" y="267"/>
                    <a:pt x="518" y="265"/>
                    <a:pt x="522" y="264"/>
                  </a:cubicBezTo>
                  <a:cubicBezTo>
                    <a:pt x="550" y="244"/>
                    <a:pt x="569" y="228"/>
                    <a:pt x="587" y="201"/>
                  </a:cubicBezTo>
                  <a:cubicBezTo>
                    <a:pt x="585" y="202"/>
                    <a:pt x="582" y="204"/>
                    <a:pt x="579" y="205"/>
                  </a:cubicBezTo>
                  <a:close/>
                  <a:moveTo>
                    <a:pt x="593" y="200"/>
                  </a:moveTo>
                  <a:cubicBezTo>
                    <a:pt x="573" y="228"/>
                    <a:pt x="558" y="242"/>
                    <a:pt x="530" y="261"/>
                  </a:cubicBezTo>
                  <a:cubicBezTo>
                    <a:pt x="534" y="260"/>
                    <a:pt x="538" y="258"/>
                    <a:pt x="542" y="257"/>
                  </a:cubicBezTo>
                  <a:cubicBezTo>
                    <a:pt x="570" y="237"/>
                    <a:pt x="582" y="222"/>
                    <a:pt x="601" y="196"/>
                  </a:cubicBezTo>
                  <a:cubicBezTo>
                    <a:pt x="598" y="197"/>
                    <a:pt x="596" y="199"/>
                    <a:pt x="593" y="200"/>
                  </a:cubicBezTo>
                  <a:close/>
                  <a:moveTo>
                    <a:pt x="605" y="195"/>
                  </a:moveTo>
                  <a:cubicBezTo>
                    <a:pt x="585" y="224"/>
                    <a:pt x="576" y="236"/>
                    <a:pt x="548" y="255"/>
                  </a:cubicBezTo>
                  <a:cubicBezTo>
                    <a:pt x="552" y="254"/>
                    <a:pt x="557" y="252"/>
                    <a:pt x="560" y="251"/>
                  </a:cubicBezTo>
                  <a:cubicBezTo>
                    <a:pt x="588" y="231"/>
                    <a:pt x="595" y="218"/>
                    <a:pt x="613" y="191"/>
                  </a:cubicBezTo>
                  <a:cubicBezTo>
                    <a:pt x="610" y="192"/>
                    <a:pt x="608" y="194"/>
                    <a:pt x="605" y="195"/>
                  </a:cubicBezTo>
                  <a:close/>
                  <a:moveTo>
                    <a:pt x="616" y="192"/>
                  </a:moveTo>
                  <a:cubicBezTo>
                    <a:pt x="607" y="205"/>
                    <a:pt x="591" y="233"/>
                    <a:pt x="568" y="248"/>
                  </a:cubicBezTo>
                  <a:cubicBezTo>
                    <a:pt x="572" y="247"/>
                    <a:pt x="577" y="245"/>
                    <a:pt x="580" y="244"/>
                  </a:cubicBezTo>
                  <a:cubicBezTo>
                    <a:pt x="596" y="229"/>
                    <a:pt x="612" y="207"/>
                    <a:pt x="625" y="187"/>
                  </a:cubicBezTo>
                  <a:cubicBezTo>
                    <a:pt x="622" y="188"/>
                    <a:pt x="619" y="191"/>
                    <a:pt x="616" y="192"/>
                  </a:cubicBezTo>
                  <a:close/>
                  <a:moveTo>
                    <a:pt x="631" y="186"/>
                  </a:moveTo>
                  <a:cubicBezTo>
                    <a:pt x="619" y="201"/>
                    <a:pt x="605" y="229"/>
                    <a:pt x="584" y="243"/>
                  </a:cubicBezTo>
                  <a:cubicBezTo>
                    <a:pt x="588" y="242"/>
                    <a:pt x="592" y="240"/>
                    <a:pt x="596" y="239"/>
                  </a:cubicBezTo>
                  <a:cubicBezTo>
                    <a:pt x="611" y="226"/>
                    <a:pt x="625" y="203"/>
                    <a:pt x="639" y="182"/>
                  </a:cubicBezTo>
                  <a:cubicBezTo>
                    <a:pt x="637" y="183"/>
                    <a:pt x="634" y="185"/>
                    <a:pt x="631" y="186"/>
                  </a:cubicBezTo>
                  <a:close/>
                  <a:moveTo>
                    <a:pt x="648" y="180"/>
                  </a:moveTo>
                  <a:cubicBezTo>
                    <a:pt x="636" y="195"/>
                    <a:pt x="621" y="223"/>
                    <a:pt x="601" y="237"/>
                  </a:cubicBezTo>
                  <a:cubicBezTo>
                    <a:pt x="604" y="236"/>
                    <a:pt x="609" y="234"/>
                    <a:pt x="613" y="233"/>
                  </a:cubicBezTo>
                  <a:cubicBezTo>
                    <a:pt x="628" y="220"/>
                    <a:pt x="642" y="197"/>
                    <a:pt x="656" y="176"/>
                  </a:cubicBezTo>
                  <a:cubicBezTo>
                    <a:pt x="653" y="177"/>
                    <a:pt x="651" y="179"/>
                    <a:pt x="648" y="180"/>
                  </a:cubicBezTo>
                  <a:close/>
                  <a:moveTo>
                    <a:pt x="666" y="174"/>
                  </a:moveTo>
                  <a:cubicBezTo>
                    <a:pt x="654" y="189"/>
                    <a:pt x="640" y="217"/>
                    <a:pt x="619" y="231"/>
                  </a:cubicBezTo>
                  <a:cubicBezTo>
                    <a:pt x="623" y="230"/>
                    <a:pt x="627" y="228"/>
                    <a:pt x="631" y="226"/>
                  </a:cubicBezTo>
                  <a:cubicBezTo>
                    <a:pt x="646" y="213"/>
                    <a:pt x="660" y="190"/>
                    <a:pt x="674" y="170"/>
                  </a:cubicBezTo>
                  <a:cubicBezTo>
                    <a:pt x="671" y="171"/>
                    <a:pt x="669" y="173"/>
                    <a:pt x="666" y="174"/>
                  </a:cubicBezTo>
                  <a:close/>
                  <a:moveTo>
                    <a:pt x="682" y="168"/>
                  </a:moveTo>
                  <a:cubicBezTo>
                    <a:pt x="671" y="183"/>
                    <a:pt x="656" y="211"/>
                    <a:pt x="635" y="225"/>
                  </a:cubicBezTo>
                  <a:cubicBezTo>
                    <a:pt x="639" y="224"/>
                    <a:pt x="644" y="222"/>
                    <a:pt x="647" y="221"/>
                  </a:cubicBezTo>
                  <a:cubicBezTo>
                    <a:pt x="662" y="208"/>
                    <a:pt x="676" y="185"/>
                    <a:pt x="691" y="164"/>
                  </a:cubicBezTo>
                  <a:cubicBezTo>
                    <a:pt x="688" y="165"/>
                    <a:pt x="685" y="167"/>
                    <a:pt x="682" y="168"/>
                  </a:cubicBezTo>
                  <a:close/>
                  <a:moveTo>
                    <a:pt x="699" y="162"/>
                  </a:moveTo>
                  <a:cubicBezTo>
                    <a:pt x="687" y="176"/>
                    <a:pt x="672" y="206"/>
                    <a:pt x="652" y="221"/>
                  </a:cubicBezTo>
                  <a:cubicBezTo>
                    <a:pt x="655" y="219"/>
                    <a:pt x="660" y="217"/>
                    <a:pt x="664" y="216"/>
                  </a:cubicBezTo>
                  <a:cubicBezTo>
                    <a:pt x="678" y="203"/>
                    <a:pt x="692" y="178"/>
                    <a:pt x="707" y="157"/>
                  </a:cubicBezTo>
                  <a:cubicBezTo>
                    <a:pt x="704" y="159"/>
                    <a:pt x="702" y="161"/>
                    <a:pt x="699" y="162"/>
                  </a:cubicBezTo>
                  <a:close/>
                  <a:moveTo>
                    <a:pt x="717" y="155"/>
                  </a:moveTo>
                  <a:cubicBezTo>
                    <a:pt x="705" y="170"/>
                    <a:pt x="691" y="200"/>
                    <a:pt x="670" y="214"/>
                  </a:cubicBezTo>
                  <a:cubicBezTo>
                    <a:pt x="674" y="213"/>
                    <a:pt x="678" y="211"/>
                    <a:pt x="682" y="210"/>
                  </a:cubicBezTo>
                  <a:cubicBezTo>
                    <a:pt x="697" y="196"/>
                    <a:pt x="711" y="171"/>
                    <a:pt x="725" y="151"/>
                  </a:cubicBezTo>
                  <a:cubicBezTo>
                    <a:pt x="722" y="152"/>
                    <a:pt x="720" y="154"/>
                    <a:pt x="717" y="155"/>
                  </a:cubicBezTo>
                  <a:close/>
                  <a:moveTo>
                    <a:pt x="734" y="149"/>
                  </a:moveTo>
                  <a:cubicBezTo>
                    <a:pt x="722" y="164"/>
                    <a:pt x="707" y="194"/>
                    <a:pt x="687" y="208"/>
                  </a:cubicBezTo>
                  <a:cubicBezTo>
                    <a:pt x="690" y="207"/>
                    <a:pt x="695" y="205"/>
                    <a:pt x="699" y="204"/>
                  </a:cubicBezTo>
                  <a:cubicBezTo>
                    <a:pt x="713" y="191"/>
                    <a:pt x="727" y="166"/>
                    <a:pt x="742" y="145"/>
                  </a:cubicBezTo>
                  <a:cubicBezTo>
                    <a:pt x="739" y="146"/>
                    <a:pt x="737" y="148"/>
                    <a:pt x="734" y="149"/>
                  </a:cubicBezTo>
                  <a:close/>
                  <a:moveTo>
                    <a:pt x="753" y="142"/>
                  </a:moveTo>
                  <a:cubicBezTo>
                    <a:pt x="741" y="156"/>
                    <a:pt x="727" y="186"/>
                    <a:pt x="706" y="201"/>
                  </a:cubicBezTo>
                  <a:cubicBezTo>
                    <a:pt x="710" y="199"/>
                    <a:pt x="714" y="197"/>
                    <a:pt x="718" y="196"/>
                  </a:cubicBezTo>
                  <a:cubicBezTo>
                    <a:pt x="733" y="183"/>
                    <a:pt x="747" y="158"/>
                    <a:pt x="761" y="137"/>
                  </a:cubicBezTo>
                  <a:cubicBezTo>
                    <a:pt x="758" y="139"/>
                    <a:pt x="756" y="141"/>
                    <a:pt x="753" y="142"/>
                  </a:cubicBezTo>
                  <a:close/>
                  <a:moveTo>
                    <a:pt x="773" y="134"/>
                  </a:moveTo>
                  <a:cubicBezTo>
                    <a:pt x="767" y="141"/>
                    <a:pt x="761" y="151"/>
                    <a:pt x="754" y="161"/>
                  </a:cubicBezTo>
                  <a:cubicBezTo>
                    <a:pt x="755" y="161"/>
                    <a:pt x="756" y="161"/>
                    <a:pt x="760" y="161"/>
                  </a:cubicBezTo>
                  <a:cubicBezTo>
                    <a:pt x="767" y="151"/>
                    <a:pt x="774" y="140"/>
                    <a:pt x="781" y="129"/>
                  </a:cubicBezTo>
                  <a:cubicBezTo>
                    <a:pt x="778" y="131"/>
                    <a:pt x="776" y="133"/>
                    <a:pt x="773" y="134"/>
                  </a:cubicBezTo>
                  <a:close/>
                  <a:moveTo>
                    <a:pt x="788" y="128"/>
                  </a:moveTo>
                  <a:cubicBezTo>
                    <a:pt x="782" y="136"/>
                    <a:pt x="775" y="149"/>
                    <a:pt x="766" y="161"/>
                  </a:cubicBezTo>
                  <a:cubicBezTo>
                    <a:pt x="768" y="160"/>
                    <a:pt x="770" y="160"/>
                    <a:pt x="772" y="160"/>
                  </a:cubicBezTo>
                  <a:cubicBezTo>
                    <a:pt x="780" y="148"/>
                    <a:pt x="788" y="135"/>
                    <a:pt x="797" y="124"/>
                  </a:cubicBezTo>
                  <a:cubicBezTo>
                    <a:pt x="794" y="125"/>
                    <a:pt x="791" y="127"/>
                    <a:pt x="788" y="128"/>
                  </a:cubicBezTo>
                  <a:close/>
                  <a:moveTo>
                    <a:pt x="805" y="122"/>
                  </a:moveTo>
                  <a:cubicBezTo>
                    <a:pt x="798" y="131"/>
                    <a:pt x="790" y="145"/>
                    <a:pt x="780" y="158"/>
                  </a:cubicBezTo>
                  <a:cubicBezTo>
                    <a:pt x="782" y="158"/>
                    <a:pt x="785" y="157"/>
                    <a:pt x="787" y="157"/>
                  </a:cubicBezTo>
                  <a:cubicBezTo>
                    <a:pt x="796" y="144"/>
                    <a:pt x="805" y="130"/>
                    <a:pt x="813" y="118"/>
                  </a:cubicBezTo>
                  <a:cubicBezTo>
                    <a:pt x="811" y="119"/>
                    <a:pt x="808" y="121"/>
                    <a:pt x="805" y="122"/>
                  </a:cubicBezTo>
                  <a:close/>
                  <a:moveTo>
                    <a:pt x="822" y="116"/>
                  </a:moveTo>
                  <a:cubicBezTo>
                    <a:pt x="815" y="125"/>
                    <a:pt x="806" y="141"/>
                    <a:pt x="796" y="154"/>
                  </a:cubicBezTo>
                  <a:cubicBezTo>
                    <a:pt x="798" y="153"/>
                    <a:pt x="801" y="152"/>
                    <a:pt x="803" y="151"/>
                  </a:cubicBezTo>
                  <a:cubicBezTo>
                    <a:pt x="812" y="139"/>
                    <a:pt x="821" y="125"/>
                    <a:pt x="830" y="112"/>
                  </a:cubicBezTo>
                  <a:cubicBezTo>
                    <a:pt x="827" y="113"/>
                    <a:pt x="825" y="115"/>
                    <a:pt x="822" y="116"/>
                  </a:cubicBezTo>
                  <a:close/>
                  <a:moveTo>
                    <a:pt x="838" y="110"/>
                  </a:moveTo>
                  <a:cubicBezTo>
                    <a:pt x="831" y="119"/>
                    <a:pt x="822" y="135"/>
                    <a:pt x="811" y="148"/>
                  </a:cubicBezTo>
                  <a:cubicBezTo>
                    <a:pt x="814" y="147"/>
                    <a:pt x="817" y="146"/>
                    <a:pt x="820" y="144"/>
                  </a:cubicBezTo>
                  <a:cubicBezTo>
                    <a:pt x="829" y="132"/>
                    <a:pt x="837" y="118"/>
                    <a:pt x="846" y="105"/>
                  </a:cubicBezTo>
                  <a:cubicBezTo>
                    <a:pt x="843" y="107"/>
                    <a:pt x="841" y="109"/>
                    <a:pt x="838" y="110"/>
                  </a:cubicBezTo>
                  <a:close/>
                  <a:moveTo>
                    <a:pt x="855" y="103"/>
                  </a:moveTo>
                  <a:cubicBezTo>
                    <a:pt x="848" y="112"/>
                    <a:pt x="840" y="127"/>
                    <a:pt x="830" y="140"/>
                  </a:cubicBezTo>
                  <a:cubicBezTo>
                    <a:pt x="833" y="138"/>
                    <a:pt x="836" y="136"/>
                    <a:pt x="839" y="135"/>
                  </a:cubicBezTo>
                  <a:cubicBezTo>
                    <a:pt x="847" y="123"/>
                    <a:pt x="855" y="110"/>
                    <a:pt x="863" y="99"/>
                  </a:cubicBezTo>
                  <a:cubicBezTo>
                    <a:pt x="860" y="100"/>
                    <a:pt x="858" y="102"/>
                    <a:pt x="855" y="103"/>
                  </a:cubicBezTo>
                  <a:close/>
                  <a:moveTo>
                    <a:pt x="871" y="98"/>
                  </a:moveTo>
                  <a:cubicBezTo>
                    <a:pt x="864" y="105"/>
                    <a:pt x="857" y="117"/>
                    <a:pt x="849" y="129"/>
                  </a:cubicBezTo>
                  <a:cubicBezTo>
                    <a:pt x="852" y="127"/>
                    <a:pt x="856" y="125"/>
                    <a:pt x="859" y="123"/>
                  </a:cubicBezTo>
                  <a:cubicBezTo>
                    <a:pt x="866" y="113"/>
                    <a:pt x="872" y="103"/>
                    <a:pt x="879" y="93"/>
                  </a:cubicBezTo>
                  <a:cubicBezTo>
                    <a:pt x="876" y="94"/>
                    <a:pt x="873" y="97"/>
                    <a:pt x="871" y="98"/>
                  </a:cubicBezTo>
                  <a:close/>
                  <a:moveTo>
                    <a:pt x="887" y="91"/>
                  </a:moveTo>
                  <a:cubicBezTo>
                    <a:pt x="883" y="97"/>
                    <a:pt x="877" y="106"/>
                    <a:pt x="871" y="115"/>
                  </a:cubicBezTo>
                  <a:cubicBezTo>
                    <a:pt x="875" y="112"/>
                    <a:pt x="878" y="109"/>
                    <a:pt x="882" y="107"/>
                  </a:cubicBezTo>
                  <a:cubicBezTo>
                    <a:pt x="887" y="100"/>
                    <a:pt x="891" y="93"/>
                    <a:pt x="896" y="87"/>
                  </a:cubicBezTo>
                  <a:cubicBezTo>
                    <a:pt x="893" y="88"/>
                    <a:pt x="890" y="90"/>
                    <a:pt x="887" y="91"/>
                  </a:cubicBezTo>
                  <a:close/>
                  <a:moveTo>
                    <a:pt x="901" y="85"/>
                  </a:moveTo>
                  <a:cubicBezTo>
                    <a:pt x="898" y="89"/>
                    <a:pt x="895" y="94"/>
                    <a:pt x="891" y="100"/>
                  </a:cubicBezTo>
                  <a:cubicBezTo>
                    <a:pt x="895" y="96"/>
                    <a:pt x="899" y="93"/>
                    <a:pt x="904" y="90"/>
                  </a:cubicBezTo>
                  <a:cubicBezTo>
                    <a:pt x="906" y="87"/>
                    <a:pt x="908" y="84"/>
                    <a:pt x="910" y="81"/>
                  </a:cubicBezTo>
                  <a:cubicBezTo>
                    <a:pt x="907" y="82"/>
                    <a:pt x="904" y="84"/>
                    <a:pt x="901" y="85"/>
                  </a:cubicBezTo>
                  <a:close/>
                  <a:moveTo>
                    <a:pt x="319" y="317"/>
                  </a:moveTo>
                  <a:cubicBezTo>
                    <a:pt x="323" y="333"/>
                    <a:pt x="335" y="336"/>
                    <a:pt x="353" y="332"/>
                  </a:cubicBezTo>
                  <a:cubicBezTo>
                    <a:pt x="472" y="294"/>
                    <a:pt x="592" y="257"/>
                    <a:pt x="711" y="220"/>
                  </a:cubicBezTo>
                  <a:cubicBezTo>
                    <a:pt x="730" y="211"/>
                    <a:pt x="744" y="200"/>
                    <a:pt x="750" y="183"/>
                  </a:cubicBezTo>
                  <a:cubicBezTo>
                    <a:pt x="777" y="201"/>
                    <a:pt x="810" y="212"/>
                    <a:pt x="853" y="216"/>
                  </a:cubicBezTo>
                  <a:cubicBezTo>
                    <a:pt x="950" y="224"/>
                    <a:pt x="1048" y="232"/>
                    <a:pt x="1145" y="240"/>
                  </a:cubicBezTo>
                  <a:cubicBezTo>
                    <a:pt x="1185" y="242"/>
                    <a:pt x="1215" y="237"/>
                    <a:pt x="1233" y="222"/>
                  </a:cubicBezTo>
                  <a:cubicBezTo>
                    <a:pt x="1206" y="230"/>
                    <a:pt x="1176" y="232"/>
                    <a:pt x="1145" y="231"/>
                  </a:cubicBezTo>
                  <a:cubicBezTo>
                    <a:pt x="1048" y="221"/>
                    <a:pt x="952" y="212"/>
                    <a:pt x="855" y="202"/>
                  </a:cubicBezTo>
                  <a:cubicBezTo>
                    <a:pt x="811" y="197"/>
                    <a:pt x="781" y="185"/>
                    <a:pt x="754" y="170"/>
                  </a:cubicBezTo>
                  <a:cubicBezTo>
                    <a:pt x="740" y="189"/>
                    <a:pt x="722" y="202"/>
                    <a:pt x="701" y="211"/>
                  </a:cubicBezTo>
                  <a:cubicBezTo>
                    <a:pt x="585" y="250"/>
                    <a:pt x="469" y="288"/>
                    <a:pt x="353" y="326"/>
                  </a:cubicBezTo>
                  <a:cubicBezTo>
                    <a:pt x="340" y="329"/>
                    <a:pt x="329" y="328"/>
                    <a:pt x="319" y="317"/>
                  </a:cubicBezTo>
                  <a:close/>
                  <a:moveTo>
                    <a:pt x="353" y="339"/>
                  </a:moveTo>
                  <a:cubicBezTo>
                    <a:pt x="362" y="338"/>
                    <a:pt x="369" y="336"/>
                    <a:pt x="374" y="334"/>
                  </a:cubicBezTo>
                  <a:cubicBezTo>
                    <a:pt x="380" y="339"/>
                    <a:pt x="386" y="344"/>
                    <a:pt x="393" y="350"/>
                  </a:cubicBezTo>
                  <a:cubicBezTo>
                    <a:pt x="388" y="351"/>
                    <a:pt x="383" y="352"/>
                    <a:pt x="379" y="354"/>
                  </a:cubicBezTo>
                  <a:cubicBezTo>
                    <a:pt x="365" y="351"/>
                    <a:pt x="359" y="346"/>
                    <a:pt x="353" y="339"/>
                  </a:cubicBezTo>
                  <a:close/>
                  <a:moveTo>
                    <a:pt x="383" y="331"/>
                  </a:moveTo>
                  <a:cubicBezTo>
                    <a:pt x="402" y="347"/>
                    <a:pt x="402" y="347"/>
                    <a:pt x="402" y="347"/>
                  </a:cubicBezTo>
                  <a:cubicBezTo>
                    <a:pt x="427" y="340"/>
                    <a:pt x="427" y="340"/>
                    <a:pt x="427" y="340"/>
                  </a:cubicBezTo>
                  <a:cubicBezTo>
                    <a:pt x="410" y="323"/>
                    <a:pt x="410" y="323"/>
                    <a:pt x="410" y="323"/>
                  </a:cubicBezTo>
                  <a:lnTo>
                    <a:pt x="383" y="331"/>
                  </a:lnTo>
                  <a:close/>
                  <a:moveTo>
                    <a:pt x="416" y="320"/>
                  </a:moveTo>
                  <a:cubicBezTo>
                    <a:pt x="434" y="337"/>
                    <a:pt x="434" y="337"/>
                    <a:pt x="434" y="337"/>
                  </a:cubicBezTo>
                  <a:cubicBezTo>
                    <a:pt x="459" y="330"/>
                    <a:pt x="459" y="330"/>
                    <a:pt x="459" y="330"/>
                  </a:cubicBezTo>
                  <a:cubicBezTo>
                    <a:pt x="442" y="313"/>
                    <a:pt x="442" y="313"/>
                    <a:pt x="442" y="313"/>
                  </a:cubicBezTo>
                  <a:lnTo>
                    <a:pt x="416" y="320"/>
                  </a:lnTo>
                  <a:close/>
                  <a:moveTo>
                    <a:pt x="449" y="311"/>
                  </a:moveTo>
                  <a:cubicBezTo>
                    <a:pt x="466" y="328"/>
                    <a:pt x="466" y="328"/>
                    <a:pt x="466" y="328"/>
                  </a:cubicBezTo>
                  <a:cubicBezTo>
                    <a:pt x="491" y="320"/>
                    <a:pt x="491" y="320"/>
                    <a:pt x="491" y="320"/>
                  </a:cubicBezTo>
                  <a:cubicBezTo>
                    <a:pt x="475" y="303"/>
                    <a:pt x="475" y="303"/>
                    <a:pt x="475" y="303"/>
                  </a:cubicBezTo>
                  <a:lnTo>
                    <a:pt x="449" y="311"/>
                  </a:lnTo>
                  <a:close/>
                  <a:moveTo>
                    <a:pt x="481" y="301"/>
                  </a:moveTo>
                  <a:cubicBezTo>
                    <a:pt x="499" y="318"/>
                    <a:pt x="499" y="318"/>
                    <a:pt x="499" y="318"/>
                  </a:cubicBezTo>
                  <a:cubicBezTo>
                    <a:pt x="524" y="311"/>
                    <a:pt x="524" y="311"/>
                    <a:pt x="524" y="311"/>
                  </a:cubicBezTo>
                  <a:cubicBezTo>
                    <a:pt x="507" y="293"/>
                    <a:pt x="507" y="293"/>
                    <a:pt x="507" y="293"/>
                  </a:cubicBezTo>
                  <a:lnTo>
                    <a:pt x="481" y="301"/>
                  </a:lnTo>
                  <a:close/>
                  <a:moveTo>
                    <a:pt x="514" y="291"/>
                  </a:moveTo>
                  <a:cubicBezTo>
                    <a:pt x="531" y="308"/>
                    <a:pt x="531" y="308"/>
                    <a:pt x="531" y="308"/>
                  </a:cubicBezTo>
                  <a:cubicBezTo>
                    <a:pt x="556" y="301"/>
                    <a:pt x="556" y="301"/>
                    <a:pt x="556" y="301"/>
                  </a:cubicBezTo>
                  <a:cubicBezTo>
                    <a:pt x="540" y="284"/>
                    <a:pt x="540" y="284"/>
                    <a:pt x="540" y="284"/>
                  </a:cubicBezTo>
                  <a:lnTo>
                    <a:pt x="514" y="291"/>
                  </a:lnTo>
                  <a:close/>
                  <a:moveTo>
                    <a:pt x="546" y="282"/>
                  </a:moveTo>
                  <a:cubicBezTo>
                    <a:pt x="564" y="299"/>
                    <a:pt x="564" y="299"/>
                    <a:pt x="564" y="299"/>
                  </a:cubicBezTo>
                  <a:cubicBezTo>
                    <a:pt x="589" y="291"/>
                    <a:pt x="589" y="291"/>
                    <a:pt x="589" y="291"/>
                  </a:cubicBezTo>
                  <a:cubicBezTo>
                    <a:pt x="572" y="274"/>
                    <a:pt x="572" y="274"/>
                    <a:pt x="572" y="274"/>
                  </a:cubicBezTo>
                  <a:lnTo>
                    <a:pt x="546" y="282"/>
                  </a:lnTo>
                  <a:close/>
                  <a:moveTo>
                    <a:pt x="579" y="272"/>
                  </a:moveTo>
                  <a:cubicBezTo>
                    <a:pt x="596" y="289"/>
                    <a:pt x="596" y="289"/>
                    <a:pt x="596" y="289"/>
                  </a:cubicBezTo>
                  <a:cubicBezTo>
                    <a:pt x="621" y="282"/>
                    <a:pt x="621" y="282"/>
                    <a:pt x="621" y="282"/>
                  </a:cubicBezTo>
                  <a:cubicBezTo>
                    <a:pt x="605" y="264"/>
                    <a:pt x="605" y="264"/>
                    <a:pt x="605" y="264"/>
                  </a:cubicBezTo>
                  <a:lnTo>
                    <a:pt x="579" y="272"/>
                  </a:lnTo>
                  <a:close/>
                  <a:moveTo>
                    <a:pt x="611" y="262"/>
                  </a:moveTo>
                  <a:cubicBezTo>
                    <a:pt x="629" y="279"/>
                    <a:pt x="629" y="279"/>
                    <a:pt x="629" y="279"/>
                  </a:cubicBezTo>
                  <a:cubicBezTo>
                    <a:pt x="654" y="272"/>
                    <a:pt x="654" y="272"/>
                    <a:pt x="654" y="272"/>
                  </a:cubicBezTo>
                  <a:cubicBezTo>
                    <a:pt x="638" y="255"/>
                    <a:pt x="638" y="255"/>
                    <a:pt x="638" y="255"/>
                  </a:cubicBezTo>
                  <a:lnTo>
                    <a:pt x="611" y="262"/>
                  </a:lnTo>
                  <a:close/>
                  <a:moveTo>
                    <a:pt x="644" y="253"/>
                  </a:moveTo>
                  <a:cubicBezTo>
                    <a:pt x="662" y="270"/>
                    <a:pt x="662" y="270"/>
                    <a:pt x="662" y="270"/>
                  </a:cubicBezTo>
                  <a:cubicBezTo>
                    <a:pt x="687" y="262"/>
                    <a:pt x="687" y="262"/>
                    <a:pt x="687" y="262"/>
                  </a:cubicBezTo>
                  <a:cubicBezTo>
                    <a:pt x="670" y="245"/>
                    <a:pt x="670" y="245"/>
                    <a:pt x="670" y="245"/>
                  </a:cubicBezTo>
                  <a:lnTo>
                    <a:pt x="644" y="253"/>
                  </a:lnTo>
                  <a:close/>
                  <a:moveTo>
                    <a:pt x="677" y="243"/>
                  </a:moveTo>
                  <a:cubicBezTo>
                    <a:pt x="694" y="260"/>
                    <a:pt x="694" y="260"/>
                    <a:pt x="694" y="260"/>
                  </a:cubicBezTo>
                  <a:cubicBezTo>
                    <a:pt x="719" y="253"/>
                    <a:pt x="719" y="253"/>
                    <a:pt x="719" y="253"/>
                  </a:cubicBezTo>
                  <a:cubicBezTo>
                    <a:pt x="703" y="235"/>
                    <a:pt x="703" y="235"/>
                    <a:pt x="703" y="235"/>
                  </a:cubicBezTo>
                  <a:lnTo>
                    <a:pt x="677" y="243"/>
                  </a:lnTo>
                  <a:close/>
                  <a:moveTo>
                    <a:pt x="709" y="233"/>
                  </a:moveTo>
                  <a:cubicBezTo>
                    <a:pt x="727" y="250"/>
                    <a:pt x="727" y="250"/>
                    <a:pt x="727" y="250"/>
                  </a:cubicBezTo>
                  <a:cubicBezTo>
                    <a:pt x="752" y="243"/>
                    <a:pt x="752" y="243"/>
                    <a:pt x="752" y="243"/>
                  </a:cubicBezTo>
                  <a:cubicBezTo>
                    <a:pt x="735" y="226"/>
                    <a:pt x="735" y="226"/>
                    <a:pt x="735" y="226"/>
                  </a:cubicBezTo>
                  <a:lnTo>
                    <a:pt x="709" y="233"/>
                  </a:lnTo>
                  <a:close/>
                  <a:moveTo>
                    <a:pt x="758" y="211"/>
                  </a:moveTo>
                  <a:cubicBezTo>
                    <a:pt x="762" y="219"/>
                    <a:pt x="766" y="228"/>
                    <a:pt x="770" y="237"/>
                  </a:cubicBezTo>
                  <a:cubicBezTo>
                    <a:pt x="765" y="238"/>
                    <a:pt x="761" y="240"/>
                    <a:pt x="757" y="241"/>
                  </a:cubicBezTo>
                  <a:cubicBezTo>
                    <a:pt x="751" y="235"/>
                    <a:pt x="746" y="228"/>
                    <a:pt x="741" y="222"/>
                  </a:cubicBezTo>
                  <a:cubicBezTo>
                    <a:pt x="749" y="219"/>
                    <a:pt x="754" y="215"/>
                    <a:pt x="758" y="211"/>
                  </a:cubicBezTo>
                  <a:close/>
                  <a:moveTo>
                    <a:pt x="766" y="208"/>
                  </a:moveTo>
                  <a:cubicBezTo>
                    <a:pt x="771" y="215"/>
                    <a:pt x="775" y="223"/>
                    <a:pt x="780" y="231"/>
                  </a:cubicBezTo>
                  <a:cubicBezTo>
                    <a:pt x="786" y="232"/>
                    <a:pt x="791" y="233"/>
                    <a:pt x="797" y="234"/>
                  </a:cubicBezTo>
                  <a:cubicBezTo>
                    <a:pt x="798" y="227"/>
                    <a:pt x="799" y="222"/>
                    <a:pt x="799" y="216"/>
                  </a:cubicBezTo>
                  <a:cubicBezTo>
                    <a:pt x="790" y="215"/>
                    <a:pt x="778" y="211"/>
                    <a:pt x="766" y="208"/>
                  </a:cubicBezTo>
                  <a:close/>
                  <a:moveTo>
                    <a:pt x="806" y="216"/>
                  </a:moveTo>
                  <a:cubicBezTo>
                    <a:pt x="803" y="234"/>
                    <a:pt x="803" y="234"/>
                    <a:pt x="803" y="234"/>
                  </a:cubicBezTo>
                  <a:cubicBezTo>
                    <a:pt x="825" y="238"/>
                    <a:pt x="825" y="238"/>
                    <a:pt x="825" y="238"/>
                  </a:cubicBezTo>
                  <a:cubicBezTo>
                    <a:pt x="830" y="221"/>
                    <a:pt x="830" y="221"/>
                    <a:pt x="830" y="221"/>
                  </a:cubicBezTo>
                  <a:lnTo>
                    <a:pt x="806" y="216"/>
                  </a:lnTo>
                  <a:close/>
                  <a:moveTo>
                    <a:pt x="835" y="221"/>
                  </a:moveTo>
                  <a:cubicBezTo>
                    <a:pt x="831" y="239"/>
                    <a:pt x="831" y="239"/>
                    <a:pt x="831" y="239"/>
                  </a:cubicBezTo>
                  <a:cubicBezTo>
                    <a:pt x="855" y="243"/>
                    <a:pt x="855" y="243"/>
                    <a:pt x="855" y="243"/>
                  </a:cubicBezTo>
                  <a:cubicBezTo>
                    <a:pt x="859" y="226"/>
                    <a:pt x="859" y="226"/>
                    <a:pt x="859" y="226"/>
                  </a:cubicBezTo>
                  <a:lnTo>
                    <a:pt x="835" y="221"/>
                  </a:lnTo>
                  <a:close/>
                  <a:moveTo>
                    <a:pt x="865" y="226"/>
                  </a:moveTo>
                  <a:cubicBezTo>
                    <a:pt x="861" y="244"/>
                    <a:pt x="861" y="244"/>
                    <a:pt x="861" y="244"/>
                  </a:cubicBezTo>
                  <a:cubicBezTo>
                    <a:pt x="885" y="247"/>
                    <a:pt x="885" y="247"/>
                    <a:pt x="885" y="247"/>
                  </a:cubicBezTo>
                  <a:cubicBezTo>
                    <a:pt x="889" y="229"/>
                    <a:pt x="889" y="229"/>
                    <a:pt x="889" y="229"/>
                  </a:cubicBezTo>
                  <a:lnTo>
                    <a:pt x="865" y="226"/>
                  </a:lnTo>
                  <a:close/>
                  <a:moveTo>
                    <a:pt x="894" y="229"/>
                  </a:moveTo>
                  <a:cubicBezTo>
                    <a:pt x="890" y="247"/>
                    <a:pt x="890" y="247"/>
                    <a:pt x="890" y="247"/>
                  </a:cubicBezTo>
                  <a:cubicBezTo>
                    <a:pt x="914" y="249"/>
                    <a:pt x="914" y="249"/>
                    <a:pt x="914" y="249"/>
                  </a:cubicBezTo>
                  <a:cubicBezTo>
                    <a:pt x="919" y="232"/>
                    <a:pt x="919" y="232"/>
                    <a:pt x="919" y="232"/>
                  </a:cubicBezTo>
                  <a:lnTo>
                    <a:pt x="894" y="229"/>
                  </a:lnTo>
                  <a:close/>
                  <a:moveTo>
                    <a:pt x="926" y="232"/>
                  </a:moveTo>
                  <a:cubicBezTo>
                    <a:pt x="920" y="249"/>
                    <a:pt x="920" y="249"/>
                    <a:pt x="920" y="249"/>
                  </a:cubicBezTo>
                  <a:cubicBezTo>
                    <a:pt x="944" y="252"/>
                    <a:pt x="944" y="252"/>
                    <a:pt x="944" y="252"/>
                  </a:cubicBezTo>
                  <a:cubicBezTo>
                    <a:pt x="950" y="234"/>
                    <a:pt x="950" y="234"/>
                    <a:pt x="950" y="234"/>
                  </a:cubicBezTo>
                  <a:lnTo>
                    <a:pt x="926" y="232"/>
                  </a:lnTo>
                  <a:close/>
                  <a:moveTo>
                    <a:pt x="957" y="234"/>
                  </a:moveTo>
                  <a:cubicBezTo>
                    <a:pt x="951" y="251"/>
                    <a:pt x="951" y="251"/>
                    <a:pt x="951" y="251"/>
                  </a:cubicBezTo>
                  <a:cubicBezTo>
                    <a:pt x="975" y="254"/>
                    <a:pt x="975" y="254"/>
                    <a:pt x="975" y="254"/>
                  </a:cubicBezTo>
                  <a:cubicBezTo>
                    <a:pt x="981" y="237"/>
                    <a:pt x="981" y="237"/>
                    <a:pt x="981" y="237"/>
                  </a:cubicBezTo>
                  <a:lnTo>
                    <a:pt x="957" y="234"/>
                  </a:lnTo>
                  <a:close/>
                  <a:moveTo>
                    <a:pt x="988" y="236"/>
                  </a:moveTo>
                  <a:cubicBezTo>
                    <a:pt x="980" y="254"/>
                    <a:pt x="980" y="254"/>
                    <a:pt x="980" y="254"/>
                  </a:cubicBezTo>
                  <a:cubicBezTo>
                    <a:pt x="1004" y="256"/>
                    <a:pt x="1004" y="256"/>
                    <a:pt x="1004" y="256"/>
                  </a:cubicBezTo>
                  <a:cubicBezTo>
                    <a:pt x="1012" y="239"/>
                    <a:pt x="1012" y="239"/>
                    <a:pt x="1012" y="239"/>
                  </a:cubicBezTo>
                  <a:lnTo>
                    <a:pt x="988" y="236"/>
                  </a:lnTo>
                  <a:close/>
                  <a:moveTo>
                    <a:pt x="1018" y="239"/>
                  </a:moveTo>
                  <a:cubicBezTo>
                    <a:pt x="1010" y="257"/>
                    <a:pt x="1010" y="257"/>
                    <a:pt x="1010" y="257"/>
                  </a:cubicBezTo>
                  <a:cubicBezTo>
                    <a:pt x="1035" y="259"/>
                    <a:pt x="1035" y="259"/>
                    <a:pt x="1035" y="259"/>
                  </a:cubicBezTo>
                  <a:cubicBezTo>
                    <a:pt x="1042" y="242"/>
                    <a:pt x="1042" y="242"/>
                    <a:pt x="1042" y="242"/>
                  </a:cubicBezTo>
                  <a:lnTo>
                    <a:pt x="1018" y="239"/>
                  </a:lnTo>
                  <a:close/>
                  <a:moveTo>
                    <a:pt x="1048" y="242"/>
                  </a:moveTo>
                  <a:cubicBezTo>
                    <a:pt x="1041" y="260"/>
                    <a:pt x="1041" y="260"/>
                    <a:pt x="1041" y="260"/>
                  </a:cubicBezTo>
                  <a:cubicBezTo>
                    <a:pt x="1065" y="262"/>
                    <a:pt x="1065" y="262"/>
                    <a:pt x="1065" y="262"/>
                  </a:cubicBezTo>
                  <a:cubicBezTo>
                    <a:pt x="1072" y="245"/>
                    <a:pt x="1072" y="245"/>
                    <a:pt x="1072" y="245"/>
                  </a:cubicBezTo>
                  <a:lnTo>
                    <a:pt x="1048" y="242"/>
                  </a:lnTo>
                  <a:close/>
                  <a:moveTo>
                    <a:pt x="1079" y="246"/>
                  </a:moveTo>
                  <a:cubicBezTo>
                    <a:pt x="1071" y="262"/>
                    <a:pt x="1071" y="262"/>
                    <a:pt x="1071" y="262"/>
                  </a:cubicBezTo>
                  <a:cubicBezTo>
                    <a:pt x="1095" y="264"/>
                    <a:pt x="1095" y="264"/>
                    <a:pt x="1095" y="264"/>
                  </a:cubicBezTo>
                  <a:cubicBezTo>
                    <a:pt x="1106" y="248"/>
                    <a:pt x="1106" y="248"/>
                    <a:pt x="1106" y="248"/>
                  </a:cubicBezTo>
                  <a:lnTo>
                    <a:pt x="1079" y="246"/>
                  </a:lnTo>
                  <a:close/>
                  <a:moveTo>
                    <a:pt x="1115" y="249"/>
                  </a:moveTo>
                  <a:cubicBezTo>
                    <a:pt x="1103" y="264"/>
                    <a:pt x="1103" y="264"/>
                    <a:pt x="1103" y="264"/>
                  </a:cubicBezTo>
                  <a:cubicBezTo>
                    <a:pt x="1125" y="267"/>
                    <a:pt x="1125" y="267"/>
                    <a:pt x="1125" y="267"/>
                  </a:cubicBezTo>
                  <a:cubicBezTo>
                    <a:pt x="1138" y="250"/>
                    <a:pt x="1138" y="250"/>
                    <a:pt x="1138" y="250"/>
                  </a:cubicBezTo>
                  <a:lnTo>
                    <a:pt x="1115" y="249"/>
                  </a:lnTo>
                  <a:close/>
                  <a:moveTo>
                    <a:pt x="1148" y="250"/>
                  </a:moveTo>
                  <a:cubicBezTo>
                    <a:pt x="1144" y="256"/>
                    <a:pt x="1138" y="262"/>
                    <a:pt x="1132" y="267"/>
                  </a:cubicBezTo>
                  <a:cubicBezTo>
                    <a:pt x="1140" y="268"/>
                    <a:pt x="1142" y="267"/>
                    <a:pt x="1150" y="268"/>
                  </a:cubicBezTo>
                  <a:cubicBezTo>
                    <a:pt x="1158" y="264"/>
                    <a:pt x="1175" y="258"/>
                    <a:pt x="1182" y="248"/>
                  </a:cubicBezTo>
                  <a:cubicBezTo>
                    <a:pt x="1171" y="249"/>
                    <a:pt x="1159" y="249"/>
                    <a:pt x="1148" y="250"/>
                  </a:cubicBezTo>
                  <a:close/>
                  <a:moveTo>
                    <a:pt x="378" y="360"/>
                  </a:moveTo>
                  <a:cubicBezTo>
                    <a:pt x="377" y="370"/>
                    <a:pt x="377" y="370"/>
                    <a:pt x="377" y="370"/>
                  </a:cubicBezTo>
                  <a:cubicBezTo>
                    <a:pt x="393" y="366"/>
                    <a:pt x="393" y="366"/>
                    <a:pt x="393" y="366"/>
                  </a:cubicBezTo>
                  <a:cubicBezTo>
                    <a:pt x="393" y="355"/>
                    <a:pt x="393" y="355"/>
                    <a:pt x="393" y="355"/>
                  </a:cubicBezTo>
                  <a:lnTo>
                    <a:pt x="378" y="360"/>
                  </a:lnTo>
                  <a:close/>
                  <a:moveTo>
                    <a:pt x="406" y="352"/>
                  </a:moveTo>
                  <a:cubicBezTo>
                    <a:pt x="406" y="362"/>
                    <a:pt x="406" y="362"/>
                    <a:pt x="406" y="362"/>
                  </a:cubicBezTo>
                  <a:cubicBezTo>
                    <a:pt x="421" y="357"/>
                    <a:pt x="421" y="357"/>
                    <a:pt x="421" y="357"/>
                  </a:cubicBezTo>
                  <a:cubicBezTo>
                    <a:pt x="421" y="347"/>
                    <a:pt x="421" y="347"/>
                    <a:pt x="421" y="347"/>
                  </a:cubicBezTo>
                  <a:lnTo>
                    <a:pt x="406" y="352"/>
                  </a:lnTo>
                  <a:close/>
                  <a:moveTo>
                    <a:pt x="435" y="344"/>
                  </a:moveTo>
                  <a:cubicBezTo>
                    <a:pt x="435" y="353"/>
                    <a:pt x="435" y="353"/>
                    <a:pt x="435" y="353"/>
                  </a:cubicBezTo>
                  <a:cubicBezTo>
                    <a:pt x="450" y="349"/>
                    <a:pt x="450" y="349"/>
                    <a:pt x="450" y="349"/>
                  </a:cubicBezTo>
                  <a:cubicBezTo>
                    <a:pt x="450" y="338"/>
                    <a:pt x="450" y="338"/>
                    <a:pt x="450" y="338"/>
                  </a:cubicBezTo>
                  <a:lnTo>
                    <a:pt x="435" y="344"/>
                  </a:lnTo>
                  <a:close/>
                  <a:moveTo>
                    <a:pt x="464" y="335"/>
                  </a:moveTo>
                  <a:cubicBezTo>
                    <a:pt x="464" y="345"/>
                    <a:pt x="464" y="345"/>
                    <a:pt x="464" y="345"/>
                  </a:cubicBezTo>
                  <a:cubicBezTo>
                    <a:pt x="479" y="340"/>
                    <a:pt x="479" y="340"/>
                    <a:pt x="479" y="340"/>
                  </a:cubicBezTo>
                  <a:cubicBezTo>
                    <a:pt x="479" y="330"/>
                    <a:pt x="479" y="330"/>
                    <a:pt x="479" y="330"/>
                  </a:cubicBezTo>
                  <a:lnTo>
                    <a:pt x="464" y="335"/>
                  </a:lnTo>
                  <a:close/>
                  <a:moveTo>
                    <a:pt x="494" y="327"/>
                  </a:moveTo>
                  <a:cubicBezTo>
                    <a:pt x="493" y="336"/>
                    <a:pt x="493" y="336"/>
                    <a:pt x="493" y="336"/>
                  </a:cubicBezTo>
                  <a:cubicBezTo>
                    <a:pt x="509" y="332"/>
                    <a:pt x="509" y="332"/>
                    <a:pt x="509" y="332"/>
                  </a:cubicBezTo>
                  <a:cubicBezTo>
                    <a:pt x="508" y="321"/>
                    <a:pt x="508" y="321"/>
                    <a:pt x="508" y="321"/>
                  </a:cubicBezTo>
                  <a:lnTo>
                    <a:pt x="494" y="327"/>
                  </a:lnTo>
                  <a:close/>
                  <a:moveTo>
                    <a:pt x="523" y="318"/>
                  </a:moveTo>
                  <a:cubicBezTo>
                    <a:pt x="522" y="328"/>
                    <a:pt x="522" y="328"/>
                    <a:pt x="522" y="328"/>
                  </a:cubicBezTo>
                  <a:cubicBezTo>
                    <a:pt x="538" y="323"/>
                    <a:pt x="538" y="323"/>
                    <a:pt x="538" y="323"/>
                  </a:cubicBezTo>
                  <a:cubicBezTo>
                    <a:pt x="537" y="313"/>
                    <a:pt x="537" y="313"/>
                    <a:pt x="537" y="313"/>
                  </a:cubicBezTo>
                  <a:lnTo>
                    <a:pt x="523" y="318"/>
                  </a:lnTo>
                  <a:close/>
                  <a:moveTo>
                    <a:pt x="552" y="310"/>
                  </a:moveTo>
                  <a:cubicBezTo>
                    <a:pt x="551" y="319"/>
                    <a:pt x="551" y="319"/>
                    <a:pt x="551" y="319"/>
                  </a:cubicBezTo>
                  <a:cubicBezTo>
                    <a:pt x="567" y="315"/>
                    <a:pt x="567" y="315"/>
                    <a:pt x="567" y="315"/>
                  </a:cubicBezTo>
                  <a:cubicBezTo>
                    <a:pt x="566" y="304"/>
                    <a:pt x="566" y="304"/>
                    <a:pt x="566" y="304"/>
                  </a:cubicBezTo>
                  <a:lnTo>
                    <a:pt x="552" y="310"/>
                  </a:lnTo>
                  <a:close/>
                  <a:moveTo>
                    <a:pt x="581" y="301"/>
                  </a:moveTo>
                  <a:cubicBezTo>
                    <a:pt x="580" y="311"/>
                    <a:pt x="580" y="311"/>
                    <a:pt x="580" y="311"/>
                  </a:cubicBezTo>
                  <a:cubicBezTo>
                    <a:pt x="596" y="306"/>
                    <a:pt x="596" y="306"/>
                    <a:pt x="596" y="306"/>
                  </a:cubicBezTo>
                  <a:cubicBezTo>
                    <a:pt x="596" y="296"/>
                    <a:pt x="596" y="296"/>
                    <a:pt x="596" y="296"/>
                  </a:cubicBezTo>
                  <a:lnTo>
                    <a:pt x="581" y="301"/>
                  </a:lnTo>
                  <a:close/>
                  <a:moveTo>
                    <a:pt x="610" y="292"/>
                  </a:moveTo>
                  <a:cubicBezTo>
                    <a:pt x="610" y="302"/>
                    <a:pt x="610" y="302"/>
                    <a:pt x="610" y="302"/>
                  </a:cubicBezTo>
                  <a:cubicBezTo>
                    <a:pt x="625" y="298"/>
                    <a:pt x="625" y="298"/>
                    <a:pt x="625" y="298"/>
                  </a:cubicBezTo>
                  <a:cubicBezTo>
                    <a:pt x="625" y="287"/>
                    <a:pt x="625" y="287"/>
                    <a:pt x="625" y="287"/>
                  </a:cubicBezTo>
                  <a:lnTo>
                    <a:pt x="610" y="292"/>
                  </a:lnTo>
                  <a:close/>
                  <a:moveTo>
                    <a:pt x="639" y="284"/>
                  </a:moveTo>
                  <a:cubicBezTo>
                    <a:pt x="639" y="294"/>
                    <a:pt x="639" y="294"/>
                    <a:pt x="639" y="294"/>
                  </a:cubicBezTo>
                  <a:cubicBezTo>
                    <a:pt x="654" y="289"/>
                    <a:pt x="654" y="289"/>
                    <a:pt x="654" y="289"/>
                  </a:cubicBezTo>
                  <a:cubicBezTo>
                    <a:pt x="654" y="279"/>
                    <a:pt x="654" y="279"/>
                    <a:pt x="654" y="279"/>
                  </a:cubicBezTo>
                  <a:lnTo>
                    <a:pt x="639" y="284"/>
                  </a:lnTo>
                  <a:close/>
                  <a:moveTo>
                    <a:pt x="668" y="275"/>
                  </a:moveTo>
                  <a:cubicBezTo>
                    <a:pt x="668" y="285"/>
                    <a:pt x="668" y="285"/>
                    <a:pt x="668" y="285"/>
                  </a:cubicBezTo>
                  <a:cubicBezTo>
                    <a:pt x="683" y="281"/>
                    <a:pt x="683" y="281"/>
                    <a:pt x="683" y="281"/>
                  </a:cubicBezTo>
                  <a:cubicBezTo>
                    <a:pt x="683" y="270"/>
                    <a:pt x="683" y="270"/>
                    <a:pt x="683" y="270"/>
                  </a:cubicBezTo>
                  <a:lnTo>
                    <a:pt x="668" y="275"/>
                  </a:lnTo>
                  <a:close/>
                  <a:moveTo>
                    <a:pt x="697" y="267"/>
                  </a:moveTo>
                  <a:cubicBezTo>
                    <a:pt x="697" y="277"/>
                    <a:pt x="697" y="277"/>
                    <a:pt x="697" y="277"/>
                  </a:cubicBezTo>
                  <a:cubicBezTo>
                    <a:pt x="712" y="272"/>
                    <a:pt x="712" y="272"/>
                    <a:pt x="712" y="272"/>
                  </a:cubicBezTo>
                  <a:cubicBezTo>
                    <a:pt x="712" y="262"/>
                    <a:pt x="712" y="262"/>
                    <a:pt x="712" y="262"/>
                  </a:cubicBezTo>
                  <a:lnTo>
                    <a:pt x="697" y="267"/>
                  </a:lnTo>
                  <a:close/>
                  <a:moveTo>
                    <a:pt x="726" y="258"/>
                  </a:moveTo>
                  <a:cubicBezTo>
                    <a:pt x="726" y="268"/>
                    <a:pt x="726" y="268"/>
                    <a:pt x="726" y="268"/>
                  </a:cubicBezTo>
                  <a:cubicBezTo>
                    <a:pt x="741" y="264"/>
                    <a:pt x="741" y="264"/>
                    <a:pt x="741" y="264"/>
                  </a:cubicBezTo>
                  <a:cubicBezTo>
                    <a:pt x="741" y="253"/>
                    <a:pt x="741" y="253"/>
                    <a:pt x="741" y="253"/>
                  </a:cubicBezTo>
                  <a:lnTo>
                    <a:pt x="726" y="258"/>
                  </a:lnTo>
                  <a:close/>
                  <a:moveTo>
                    <a:pt x="755" y="250"/>
                  </a:moveTo>
                  <a:cubicBezTo>
                    <a:pt x="755" y="260"/>
                    <a:pt x="755" y="260"/>
                    <a:pt x="755" y="260"/>
                  </a:cubicBezTo>
                  <a:cubicBezTo>
                    <a:pt x="770" y="255"/>
                    <a:pt x="770" y="255"/>
                    <a:pt x="770" y="255"/>
                  </a:cubicBezTo>
                  <a:cubicBezTo>
                    <a:pt x="770" y="245"/>
                    <a:pt x="770" y="245"/>
                    <a:pt x="770" y="245"/>
                  </a:cubicBezTo>
                  <a:lnTo>
                    <a:pt x="755" y="250"/>
                  </a:lnTo>
                  <a:close/>
                  <a:moveTo>
                    <a:pt x="1124" y="288"/>
                  </a:moveTo>
                  <a:cubicBezTo>
                    <a:pt x="1123" y="279"/>
                    <a:pt x="1123" y="279"/>
                    <a:pt x="1123" y="279"/>
                  </a:cubicBezTo>
                  <a:cubicBezTo>
                    <a:pt x="1139" y="281"/>
                    <a:pt x="1139" y="281"/>
                    <a:pt x="1139" y="281"/>
                  </a:cubicBezTo>
                  <a:cubicBezTo>
                    <a:pt x="1138" y="291"/>
                    <a:pt x="1138" y="291"/>
                    <a:pt x="1138" y="291"/>
                  </a:cubicBezTo>
                  <a:lnTo>
                    <a:pt x="1124" y="288"/>
                  </a:lnTo>
                  <a:close/>
                  <a:moveTo>
                    <a:pt x="779" y="255"/>
                  </a:moveTo>
                  <a:cubicBezTo>
                    <a:pt x="779" y="245"/>
                    <a:pt x="779" y="245"/>
                    <a:pt x="779" y="245"/>
                  </a:cubicBezTo>
                  <a:cubicBezTo>
                    <a:pt x="794" y="248"/>
                    <a:pt x="794" y="248"/>
                    <a:pt x="794" y="248"/>
                  </a:cubicBezTo>
                  <a:cubicBezTo>
                    <a:pt x="794" y="258"/>
                    <a:pt x="794" y="258"/>
                    <a:pt x="794" y="258"/>
                  </a:cubicBezTo>
                  <a:lnTo>
                    <a:pt x="779" y="255"/>
                  </a:lnTo>
                  <a:close/>
                  <a:moveTo>
                    <a:pt x="810" y="258"/>
                  </a:moveTo>
                  <a:cubicBezTo>
                    <a:pt x="810" y="255"/>
                    <a:pt x="810" y="252"/>
                    <a:pt x="810" y="248"/>
                  </a:cubicBezTo>
                  <a:cubicBezTo>
                    <a:pt x="815" y="249"/>
                    <a:pt x="820" y="250"/>
                    <a:pt x="825" y="251"/>
                  </a:cubicBezTo>
                  <a:cubicBezTo>
                    <a:pt x="825" y="254"/>
                    <a:pt x="825" y="258"/>
                    <a:pt x="825" y="261"/>
                  </a:cubicBezTo>
                  <a:cubicBezTo>
                    <a:pt x="820" y="260"/>
                    <a:pt x="815" y="259"/>
                    <a:pt x="810" y="258"/>
                  </a:cubicBezTo>
                  <a:close/>
                  <a:moveTo>
                    <a:pt x="841" y="261"/>
                  </a:moveTo>
                  <a:cubicBezTo>
                    <a:pt x="841" y="258"/>
                    <a:pt x="841" y="255"/>
                    <a:pt x="841" y="251"/>
                  </a:cubicBezTo>
                  <a:cubicBezTo>
                    <a:pt x="846" y="252"/>
                    <a:pt x="851" y="253"/>
                    <a:pt x="857" y="254"/>
                  </a:cubicBezTo>
                  <a:cubicBezTo>
                    <a:pt x="856" y="257"/>
                    <a:pt x="856" y="260"/>
                    <a:pt x="856" y="264"/>
                  </a:cubicBezTo>
                  <a:cubicBezTo>
                    <a:pt x="851" y="263"/>
                    <a:pt x="846" y="262"/>
                    <a:pt x="841" y="261"/>
                  </a:cubicBezTo>
                  <a:close/>
                  <a:moveTo>
                    <a:pt x="873" y="264"/>
                  </a:moveTo>
                  <a:cubicBezTo>
                    <a:pt x="873" y="261"/>
                    <a:pt x="873" y="258"/>
                    <a:pt x="873" y="254"/>
                  </a:cubicBezTo>
                  <a:cubicBezTo>
                    <a:pt x="878" y="255"/>
                    <a:pt x="883" y="256"/>
                    <a:pt x="888" y="257"/>
                  </a:cubicBezTo>
                  <a:cubicBezTo>
                    <a:pt x="888" y="260"/>
                    <a:pt x="888" y="264"/>
                    <a:pt x="888" y="267"/>
                  </a:cubicBezTo>
                  <a:cubicBezTo>
                    <a:pt x="883" y="266"/>
                    <a:pt x="878" y="265"/>
                    <a:pt x="873" y="264"/>
                  </a:cubicBezTo>
                  <a:close/>
                  <a:moveTo>
                    <a:pt x="904" y="267"/>
                  </a:moveTo>
                  <a:cubicBezTo>
                    <a:pt x="904" y="264"/>
                    <a:pt x="904" y="261"/>
                    <a:pt x="904" y="257"/>
                  </a:cubicBezTo>
                  <a:cubicBezTo>
                    <a:pt x="909" y="258"/>
                    <a:pt x="914" y="259"/>
                    <a:pt x="919" y="260"/>
                  </a:cubicBezTo>
                  <a:cubicBezTo>
                    <a:pt x="919" y="263"/>
                    <a:pt x="919" y="267"/>
                    <a:pt x="919" y="270"/>
                  </a:cubicBezTo>
                  <a:cubicBezTo>
                    <a:pt x="914" y="269"/>
                    <a:pt x="909" y="268"/>
                    <a:pt x="904" y="267"/>
                  </a:cubicBezTo>
                  <a:close/>
                  <a:moveTo>
                    <a:pt x="936" y="270"/>
                  </a:moveTo>
                  <a:cubicBezTo>
                    <a:pt x="935" y="267"/>
                    <a:pt x="935" y="264"/>
                    <a:pt x="935" y="260"/>
                  </a:cubicBezTo>
                  <a:cubicBezTo>
                    <a:pt x="940" y="261"/>
                    <a:pt x="945" y="262"/>
                    <a:pt x="951" y="263"/>
                  </a:cubicBezTo>
                  <a:cubicBezTo>
                    <a:pt x="951" y="266"/>
                    <a:pt x="950" y="270"/>
                    <a:pt x="950" y="273"/>
                  </a:cubicBezTo>
                  <a:cubicBezTo>
                    <a:pt x="945" y="272"/>
                    <a:pt x="941" y="271"/>
                    <a:pt x="936" y="270"/>
                  </a:cubicBezTo>
                  <a:close/>
                  <a:moveTo>
                    <a:pt x="967" y="273"/>
                  </a:moveTo>
                  <a:cubicBezTo>
                    <a:pt x="967" y="270"/>
                    <a:pt x="967" y="267"/>
                    <a:pt x="967" y="263"/>
                  </a:cubicBezTo>
                  <a:cubicBezTo>
                    <a:pt x="972" y="264"/>
                    <a:pt x="977" y="265"/>
                    <a:pt x="982" y="266"/>
                  </a:cubicBezTo>
                  <a:cubicBezTo>
                    <a:pt x="982" y="269"/>
                    <a:pt x="982" y="273"/>
                    <a:pt x="982" y="276"/>
                  </a:cubicBezTo>
                  <a:cubicBezTo>
                    <a:pt x="977" y="275"/>
                    <a:pt x="972" y="274"/>
                    <a:pt x="967" y="273"/>
                  </a:cubicBezTo>
                  <a:close/>
                  <a:moveTo>
                    <a:pt x="998" y="276"/>
                  </a:moveTo>
                  <a:cubicBezTo>
                    <a:pt x="998" y="273"/>
                    <a:pt x="998" y="270"/>
                    <a:pt x="998" y="266"/>
                  </a:cubicBezTo>
                  <a:cubicBezTo>
                    <a:pt x="1003" y="267"/>
                    <a:pt x="1008" y="268"/>
                    <a:pt x="1013" y="269"/>
                  </a:cubicBezTo>
                  <a:cubicBezTo>
                    <a:pt x="1013" y="272"/>
                    <a:pt x="1013" y="276"/>
                    <a:pt x="1013" y="279"/>
                  </a:cubicBezTo>
                  <a:cubicBezTo>
                    <a:pt x="1008" y="278"/>
                    <a:pt x="1003" y="277"/>
                    <a:pt x="998" y="276"/>
                  </a:cubicBezTo>
                  <a:close/>
                  <a:moveTo>
                    <a:pt x="1030" y="279"/>
                  </a:moveTo>
                  <a:cubicBezTo>
                    <a:pt x="1029" y="276"/>
                    <a:pt x="1029" y="273"/>
                    <a:pt x="1029" y="270"/>
                  </a:cubicBezTo>
                  <a:cubicBezTo>
                    <a:pt x="1034" y="270"/>
                    <a:pt x="1039" y="271"/>
                    <a:pt x="1045" y="272"/>
                  </a:cubicBezTo>
                  <a:cubicBezTo>
                    <a:pt x="1045" y="275"/>
                    <a:pt x="1044" y="279"/>
                    <a:pt x="1044" y="282"/>
                  </a:cubicBezTo>
                  <a:cubicBezTo>
                    <a:pt x="1039" y="281"/>
                    <a:pt x="1034" y="280"/>
                    <a:pt x="1030" y="279"/>
                  </a:cubicBezTo>
                  <a:close/>
                  <a:moveTo>
                    <a:pt x="1061" y="282"/>
                  </a:moveTo>
                  <a:cubicBezTo>
                    <a:pt x="1061" y="279"/>
                    <a:pt x="1061" y="276"/>
                    <a:pt x="1061" y="272"/>
                  </a:cubicBezTo>
                  <a:cubicBezTo>
                    <a:pt x="1066" y="273"/>
                    <a:pt x="1071" y="274"/>
                    <a:pt x="1076" y="275"/>
                  </a:cubicBezTo>
                  <a:cubicBezTo>
                    <a:pt x="1076" y="278"/>
                    <a:pt x="1076" y="282"/>
                    <a:pt x="1076" y="285"/>
                  </a:cubicBezTo>
                  <a:cubicBezTo>
                    <a:pt x="1071" y="284"/>
                    <a:pt x="1066" y="283"/>
                    <a:pt x="1061" y="282"/>
                  </a:cubicBezTo>
                  <a:close/>
                  <a:moveTo>
                    <a:pt x="1092" y="285"/>
                  </a:moveTo>
                  <a:cubicBezTo>
                    <a:pt x="1092" y="282"/>
                    <a:pt x="1092" y="279"/>
                    <a:pt x="1092" y="276"/>
                  </a:cubicBezTo>
                  <a:cubicBezTo>
                    <a:pt x="1097" y="276"/>
                    <a:pt x="1102" y="277"/>
                    <a:pt x="1107" y="278"/>
                  </a:cubicBezTo>
                  <a:cubicBezTo>
                    <a:pt x="1107" y="281"/>
                    <a:pt x="1107" y="285"/>
                    <a:pt x="1107" y="288"/>
                  </a:cubicBezTo>
                  <a:cubicBezTo>
                    <a:pt x="1102" y="287"/>
                    <a:pt x="1097" y="286"/>
                    <a:pt x="1092" y="285"/>
                  </a:cubicBezTo>
                  <a:close/>
                  <a:moveTo>
                    <a:pt x="951" y="46"/>
                  </a:moveTo>
                  <a:cubicBezTo>
                    <a:pt x="887" y="120"/>
                    <a:pt x="803" y="166"/>
                    <a:pt x="763" y="166"/>
                  </a:cubicBezTo>
                  <a:cubicBezTo>
                    <a:pt x="790" y="185"/>
                    <a:pt x="892" y="124"/>
                    <a:pt x="952" y="60"/>
                  </a:cubicBezTo>
                  <a:cubicBezTo>
                    <a:pt x="952" y="56"/>
                    <a:pt x="951" y="51"/>
                    <a:pt x="951" y="46"/>
                  </a:cubicBezTo>
                  <a:close/>
                  <a:moveTo>
                    <a:pt x="548" y="201"/>
                  </a:moveTo>
                  <a:cubicBezTo>
                    <a:pt x="548" y="208"/>
                    <a:pt x="548" y="208"/>
                    <a:pt x="548" y="208"/>
                  </a:cubicBezTo>
                  <a:cubicBezTo>
                    <a:pt x="926" y="70"/>
                    <a:pt x="926" y="70"/>
                    <a:pt x="926" y="70"/>
                  </a:cubicBezTo>
                  <a:cubicBezTo>
                    <a:pt x="933" y="63"/>
                    <a:pt x="933" y="63"/>
                    <a:pt x="933" y="63"/>
                  </a:cubicBezTo>
                  <a:cubicBezTo>
                    <a:pt x="932" y="57"/>
                    <a:pt x="932" y="57"/>
                    <a:pt x="932" y="57"/>
                  </a:cubicBezTo>
                  <a:lnTo>
                    <a:pt x="548" y="201"/>
                  </a:lnTo>
                  <a:close/>
                  <a:moveTo>
                    <a:pt x="957" y="68"/>
                  </a:moveTo>
                  <a:cubicBezTo>
                    <a:pt x="921" y="107"/>
                    <a:pt x="876" y="145"/>
                    <a:pt x="800" y="176"/>
                  </a:cubicBezTo>
                  <a:cubicBezTo>
                    <a:pt x="904" y="188"/>
                    <a:pt x="1007" y="199"/>
                    <a:pt x="1107" y="208"/>
                  </a:cubicBezTo>
                  <a:cubicBezTo>
                    <a:pt x="1053" y="169"/>
                    <a:pt x="1003" y="122"/>
                    <a:pt x="957" y="68"/>
                  </a:cubicBezTo>
                  <a:close/>
                  <a:moveTo>
                    <a:pt x="957" y="96"/>
                  </a:moveTo>
                  <a:cubicBezTo>
                    <a:pt x="926" y="128"/>
                    <a:pt x="887" y="156"/>
                    <a:pt x="838" y="180"/>
                  </a:cubicBezTo>
                  <a:cubicBezTo>
                    <a:pt x="915" y="189"/>
                    <a:pt x="993" y="197"/>
                    <a:pt x="1072" y="205"/>
                  </a:cubicBezTo>
                  <a:cubicBezTo>
                    <a:pt x="1031" y="172"/>
                    <a:pt x="991" y="137"/>
                    <a:pt x="957" y="96"/>
                  </a:cubicBezTo>
                  <a:close/>
                  <a:moveTo>
                    <a:pt x="788" y="177"/>
                  </a:moveTo>
                  <a:cubicBezTo>
                    <a:pt x="778" y="181"/>
                    <a:pt x="778" y="181"/>
                    <a:pt x="778" y="181"/>
                  </a:cubicBezTo>
                  <a:cubicBezTo>
                    <a:pt x="783" y="183"/>
                    <a:pt x="783" y="183"/>
                    <a:pt x="783" y="183"/>
                  </a:cubicBezTo>
                  <a:cubicBezTo>
                    <a:pt x="792" y="180"/>
                    <a:pt x="792" y="180"/>
                    <a:pt x="792" y="180"/>
                  </a:cubicBezTo>
                  <a:lnTo>
                    <a:pt x="788" y="177"/>
                  </a:lnTo>
                  <a:close/>
                  <a:moveTo>
                    <a:pt x="797" y="181"/>
                  </a:moveTo>
                  <a:cubicBezTo>
                    <a:pt x="789" y="185"/>
                    <a:pt x="789" y="185"/>
                    <a:pt x="789" y="185"/>
                  </a:cubicBezTo>
                  <a:cubicBezTo>
                    <a:pt x="795" y="188"/>
                    <a:pt x="795" y="188"/>
                    <a:pt x="795" y="188"/>
                  </a:cubicBezTo>
                  <a:cubicBezTo>
                    <a:pt x="803" y="184"/>
                    <a:pt x="803" y="184"/>
                    <a:pt x="803" y="184"/>
                  </a:cubicBezTo>
                  <a:lnTo>
                    <a:pt x="797" y="181"/>
                  </a:lnTo>
                  <a:close/>
                  <a:moveTo>
                    <a:pt x="808" y="184"/>
                  </a:moveTo>
                  <a:cubicBezTo>
                    <a:pt x="798" y="188"/>
                    <a:pt x="798" y="188"/>
                    <a:pt x="798" y="188"/>
                  </a:cubicBezTo>
                  <a:cubicBezTo>
                    <a:pt x="803" y="190"/>
                    <a:pt x="803" y="190"/>
                    <a:pt x="803" y="190"/>
                  </a:cubicBezTo>
                  <a:cubicBezTo>
                    <a:pt x="813" y="185"/>
                    <a:pt x="813" y="185"/>
                    <a:pt x="813" y="185"/>
                  </a:cubicBezTo>
                  <a:lnTo>
                    <a:pt x="808" y="184"/>
                  </a:lnTo>
                  <a:close/>
                  <a:moveTo>
                    <a:pt x="808" y="192"/>
                  </a:moveTo>
                  <a:cubicBezTo>
                    <a:pt x="819" y="186"/>
                    <a:pt x="819" y="186"/>
                    <a:pt x="819" y="186"/>
                  </a:cubicBezTo>
                  <a:cubicBezTo>
                    <a:pt x="824" y="187"/>
                    <a:pt x="824" y="187"/>
                    <a:pt x="824" y="187"/>
                  </a:cubicBezTo>
                  <a:cubicBezTo>
                    <a:pt x="814" y="193"/>
                    <a:pt x="814" y="193"/>
                    <a:pt x="814" y="193"/>
                  </a:cubicBezTo>
                  <a:lnTo>
                    <a:pt x="808" y="192"/>
                  </a:lnTo>
                  <a:close/>
                  <a:moveTo>
                    <a:pt x="831" y="188"/>
                  </a:moveTo>
                  <a:cubicBezTo>
                    <a:pt x="819" y="194"/>
                    <a:pt x="819" y="194"/>
                    <a:pt x="819" y="194"/>
                  </a:cubicBezTo>
                  <a:cubicBezTo>
                    <a:pt x="824" y="195"/>
                    <a:pt x="824" y="195"/>
                    <a:pt x="824" y="195"/>
                  </a:cubicBezTo>
                  <a:cubicBezTo>
                    <a:pt x="836" y="189"/>
                    <a:pt x="836" y="189"/>
                    <a:pt x="836" y="189"/>
                  </a:cubicBezTo>
                  <a:lnTo>
                    <a:pt x="831" y="188"/>
                  </a:lnTo>
                  <a:close/>
                  <a:moveTo>
                    <a:pt x="842" y="189"/>
                  </a:moveTo>
                  <a:cubicBezTo>
                    <a:pt x="828" y="196"/>
                    <a:pt x="828" y="196"/>
                    <a:pt x="828" y="196"/>
                  </a:cubicBezTo>
                  <a:cubicBezTo>
                    <a:pt x="834" y="198"/>
                    <a:pt x="834" y="198"/>
                    <a:pt x="834" y="198"/>
                  </a:cubicBezTo>
                  <a:cubicBezTo>
                    <a:pt x="848" y="190"/>
                    <a:pt x="848" y="190"/>
                    <a:pt x="848" y="190"/>
                  </a:cubicBezTo>
                  <a:lnTo>
                    <a:pt x="842" y="189"/>
                  </a:lnTo>
                  <a:close/>
                  <a:moveTo>
                    <a:pt x="852" y="191"/>
                  </a:moveTo>
                  <a:cubicBezTo>
                    <a:pt x="838" y="198"/>
                    <a:pt x="838" y="198"/>
                    <a:pt x="838" y="198"/>
                  </a:cubicBezTo>
                  <a:cubicBezTo>
                    <a:pt x="844" y="199"/>
                    <a:pt x="844" y="199"/>
                    <a:pt x="844" y="199"/>
                  </a:cubicBezTo>
                  <a:cubicBezTo>
                    <a:pt x="857" y="191"/>
                    <a:pt x="857" y="191"/>
                    <a:pt x="857" y="191"/>
                  </a:cubicBezTo>
                  <a:lnTo>
                    <a:pt x="852" y="191"/>
                  </a:lnTo>
                  <a:close/>
                  <a:moveTo>
                    <a:pt x="862" y="192"/>
                  </a:moveTo>
                  <a:cubicBezTo>
                    <a:pt x="849" y="200"/>
                    <a:pt x="849" y="200"/>
                    <a:pt x="849" y="200"/>
                  </a:cubicBezTo>
                  <a:cubicBezTo>
                    <a:pt x="855" y="201"/>
                    <a:pt x="855" y="201"/>
                    <a:pt x="855" y="201"/>
                  </a:cubicBezTo>
                  <a:cubicBezTo>
                    <a:pt x="868" y="193"/>
                    <a:pt x="868" y="193"/>
                    <a:pt x="868" y="193"/>
                  </a:cubicBezTo>
                  <a:lnTo>
                    <a:pt x="862" y="192"/>
                  </a:lnTo>
                  <a:close/>
                  <a:moveTo>
                    <a:pt x="873" y="193"/>
                  </a:moveTo>
                  <a:cubicBezTo>
                    <a:pt x="860" y="201"/>
                    <a:pt x="860" y="201"/>
                    <a:pt x="860" y="201"/>
                  </a:cubicBezTo>
                  <a:cubicBezTo>
                    <a:pt x="866" y="202"/>
                    <a:pt x="866" y="202"/>
                    <a:pt x="866" y="202"/>
                  </a:cubicBezTo>
                  <a:cubicBezTo>
                    <a:pt x="879" y="193"/>
                    <a:pt x="879" y="193"/>
                    <a:pt x="879" y="193"/>
                  </a:cubicBezTo>
                  <a:lnTo>
                    <a:pt x="873" y="193"/>
                  </a:lnTo>
                  <a:close/>
                  <a:moveTo>
                    <a:pt x="884" y="194"/>
                  </a:moveTo>
                  <a:cubicBezTo>
                    <a:pt x="872" y="202"/>
                    <a:pt x="872" y="202"/>
                    <a:pt x="872" y="202"/>
                  </a:cubicBezTo>
                  <a:cubicBezTo>
                    <a:pt x="879" y="203"/>
                    <a:pt x="879" y="203"/>
                    <a:pt x="879" y="203"/>
                  </a:cubicBezTo>
                  <a:cubicBezTo>
                    <a:pt x="890" y="195"/>
                    <a:pt x="890" y="195"/>
                    <a:pt x="890" y="195"/>
                  </a:cubicBezTo>
                  <a:lnTo>
                    <a:pt x="884" y="194"/>
                  </a:lnTo>
                  <a:close/>
                  <a:moveTo>
                    <a:pt x="895" y="196"/>
                  </a:moveTo>
                  <a:cubicBezTo>
                    <a:pt x="885" y="203"/>
                    <a:pt x="885" y="203"/>
                    <a:pt x="885" y="203"/>
                  </a:cubicBezTo>
                  <a:cubicBezTo>
                    <a:pt x="892" y="204"/>
                    <a:pt x="892" y="204"/>
                    <a:pt x="892" y="204"/>
                  </a:cubicBezTo>
                  <a:cubicBezTo>
                    <a:pt x="901" y="196"/>
                    <a:pt x="901" y="196"/>
                    <a:pt x="901" y="196"/>
                  </a:cubicBezTo>
                  <a:lnTo>
                    <a:pt x="895" y="196"/>
                  </a:lnTo>
                  <a:close/>
                  <a:moveTo>
                    <a:pt x="906" y="196"/>
                  </a:moveTo>
                  <a:cubicBezTo>
                    <a:pt x="898" y="205"/>
                    <a:pt x="898" y="205"/>
                    <a:pt x="898" y="205"/>
                  </a:cubicBezTo>
                  <a:cubicBezTo>
                    <a:pt x="905" y="206"/>
                    <a:pt x="905" y="206"/>
                    <a:pt x="905" y="206"/>
                  </a:cubicBezTo>
                  <a:cubicBezTo>
                    <a:pt x="912" y="197"/>
                    <a:pt x="912" y="197"/>
                    <a:pt x="912" y="197"/>
                  </a:cubicBezTo>
                  <a:lnTo>
                    <a:pt x="906" y="196"/>
                  </a:lnTo>
                  <a:close/>
                  <a:moveTo>
                    <a:pt x="916" y="198"/>
                  </a:moveTo>
                  <a:cubicBezTo>
                    <a:pt x="910" y="206"/>
                    <a:pt x="910" y="206"/>
                    <a:pt x="910" y="206"/>
                  </a:cubicBezTo>
                  <a:cubicBezTo>
                    <a:pt x="917" y="207"/>
                    <a:pt x="917" y="207"/>
                    <a:pt x="917" y="207"/>
                  </a:cubicBezTo>
                  <a:cubicBezTo>
                    <a:pt x="922" y="198"/>
                    <a:pt x="922" y="198"/>
                    <a:pt x="922" y="198"/>
                  </a:cubicBezTo>
                  <a:lnTo>
                    <a:pt x="916" y="198"/>
                  </a:lnTo>
                  <a:close/>
                  <a:moveTo>
                    <a:pt x="927" y="199"/>
                  </a:moveTo>
                  <a:cubicBezTo>
                    <a:pt x="923" y="207"/>
                    <a:pt x="923" y="207"/>
                    <a:pt x="923" y="207"/>
                  </a:cubicBezTo>
                  <a:cubicBezTo>
                    <a:pt x="930" y="208"/>
                    <a:pt x="930" y="208"/>
                    <a:pt x="930" y="208"/>
                  </a:cubicBezTo>
                  <a:cubicBezTo>
                    <a:pt x="933" y="199"/>
                    <a:pt x="933" y="199"/>
                    <a:pt x="933" y="199"/>
                  </a:cubicBezTo>
                  <a:lnTo>
                    <a:pt x="927" y="199"/>
                  </a:lnTo>
                  <a:close/>
                  <a:moveTo>
                    <a:pt x="937" y="200"/>
                  </a:moveTo>
                  <a:cubicBezTo>
                    <a:pt x="936" y="209"/>
                    <a:pt x="936" y="209"/>
                    <a:pt x="936" y="209"/>
                  </a:cubicBezTo>
                  <a:cubicBezTo>
                    <a:pt x="943" y="209"/>
                    <a:pt x="943" y="209"/>
                    <a:pt x="943" y="209"/>
                  </a:cubicBezTo>
                  <a:cubicBezTo>
                    <a:pt x="943" y="201"/>
                    <a:pt x="943" y="201"/>
                    <a:pt x="943" y="201"/>
                  </a:cubicBezTo>
                  <a:lnTo>
                    <a:pt x="937" y="200"/>
                  </a:lnTo>
                  <a:close/>
                  <a:moveTo>
                    <a:pt x="947" y="201"/>
                  </a:moveTo>
                  <a:cubicBezTo>
                    <a:pt x="949" y="210"/>
                    <a:pt x="949" y="210"/>
                    <a:pt x="949" y="210"/>
                  </a:cubicBezTo>
                  <a:cubicBezTo>
                    <a:pt x="956" y="210"/>
                    <a:pt x="956" y="210"/>
                    <a:pt x="956" y="210"/>
                  </a:cubicBezTo>
                  <a:cubicBezTo>
                    <a:pt x="953" y="202"/>
                    <a:pt x="953" y="202"/>
                    <a:pt x="953" y="202"/>
                  </a:cubicBezTo>
                  <a:lnTo>
                    <a:pt x="947" y="201"/>
                  </a:lnTo>
                  <a:close/>
                  <a:moveTo>
                    <a:pt x="957" y="202"/>
                  </a:moveTo>
                  <a:cubicBezTo>
                    <a:pt x="961" y="211"/>
                    <a:pt x="961" y="211"/>
                    <a:pt x="961" y="211"/>
                  </a:cubicBezTo>
                  <a:cubicBezTo>
                    <a:pt x="968" y="212"/>
                    <a:pt x="968" y="212"/>
                    <a:pt x="968" y="212"/>
                  </a:cubicBezTo>
                  <a:cubicBezTo>
                    <a:pt x="964" y="203"/>
                    <a:pt x="964" y="203"/>
                    <a:pt x="964" y="203"/>
                  </a:cubicBezTo>
                  <a:lnTo>
                    <a:pt x="957" y="202"/>
                  </a:lnTo>
                  <a:close/>
                  <a:moveTo>
                    <a:pt x="969" y="203"/>
                  </a:moveTo>
                  <a:cubicBezTo>
                    <a:pt x="974" y="212"/>
                    <a:pt x="974" y="212"/>
                    <a:pt x="974" y="212"/>
                  </a:cubicBezTo>
                  <a:cubicBezTo>
                    <a:pt x="981" y="213"/>
                    <a:pt x="981" y="213"/>
                    <a:pt x="981" y="213"/>
                  </a:cubicBezTo>
                  <a:cubicBezTo>
                    <a:pt x="975" y="204"/>
                    <a:pt x="975" y="204"/>
                    <a:pt x="975" y="204"/>
                  </a:cubicBezTo>
                  <a:lnTo>
                    <a:pt x="969" y="203"/>
                  </a:lnTo>
                  <a:close/>
                  <a:moveTo>
                    <a:pt x="980" y="205"/>
                  </a:moveTo>
                  <a:cubicBezTo>
                    <a:pt x="988" y="214"/>
                    <a:pt x="988" y="214"/>
                    <a:pt x="988" y="214"/>
                  </a:cubicBezTo>
                  <a:cubicBezTo>
                    <a:pt x="995" y="214"/>
                    <a:pt x="995" y="214"/>
                    <a:pt x="995" y="214"/>
                  </a:cubicBezTo>
                  <a:cubicBezTo>
                    <a:pt x="987" y="206"/>
                    <a:pt x="987" y="206"/>
                    <a:pt x="987" y="206"/>
                  </a:cubicBezTo>
                  <a:lnTo>
                    <a:pt x="980" y="205"/>
                  </a:lnTo>
                  <a:close/>
                  <a:moveTo>
                    <a:pt x="994" y="207"/>
                  </a:moveTo>
                  <a:cubicBezTo>
                    <a:pt x="1003" y="215"/>
                    <a:pt x="1003" y="215"/>
                    <a:pt x="1003" y="215"/>
                  </a:cubicBezTo>
                  <a:cubicBezTo>
                    <a:pt x="1010" y="216"/>
                    <a:pt x="1010" y="216"/>
                    <a:pt x="1010" y="216"/>
                  </a:cubicBezTo>
                  <a:cubicBezTo>
                    <a:pt x="1001" y="207"/>
                    <a:pt x="1001" y="207"/>
                    <a:pt x="1001" y="207"/>
                  </a:cubicBezTo>
                  <a:lnTo>
                    <a:pt x="994" y="207"/>
                  </a:lnTo>
                  <a:close/>
                  <a:moveTo>
                    <a:pt x="1008" y="208"/>
                  </a:moveTo>
                  <a:cubicBezTo>
                    <a:pt x="1017" y="217"/>
                    <a:pt x="1017" y="217"/>
                    <a:pt x="1017" y="217"/>
                  </a:cubicBezTo>
                  <a:cubicBezTo>
                    <a:pt x="1024" y="217"/>
                    <a:pt x="1024" y="217"/>
                    <a:pt x="1024" y="217"/>
                  </a:cubicBezTo>
                  <a:cubicBezTo>
                    <a:pt x="1015" y="209"/>
                    <a:pt x="1015" y="209"/>
                    <a:pt x="1015" y="209"/>
                  </a:cubicBezTo>
                  <a:lnTo>
                    <a:pt x="1008" y="208"/>
                  </a:lnTo>
                  <a:close/>
                  <a:moveTo>
                    <a:pt x="1021" y="210"/>
                  </a:moveTo>
                  <a:cubicBezTo>
                    <a:pt x="1030" y="218"/>
                    <a:pt x="1030" y="218"/>
                    <a:pt x="1030" y="218"/>
                  </a:cubicBezTo>
                  <a:cubicBezTo>
                    <a:pt x="1038" y="219"/>
                    <a:pt x="1038" y="219"/>
                    <a:pt x="1038" y="219"/>
                  </a:cubicBezTo>
                  <a:cubicBezTo>
                    <a:pt x="1028" y="210"/>
                    <a:pt x="1028" y="210"/>
                    <a:pt x="1028" y="210"/>
                  </a:cubicBezTo>
                  <a:lnTo>
                    <a:pt x="1021" y="210"/>
                  </a:lnTo>
                  <a:close/>
                  <a:moveTo>
                    <a:pt x="1035" y="211"/>
                  </a:moveTo>
                  <a:cubicBezTo>
                    <a:pt x="1044" y="220"/>
                    <a:pt x="1044" y="220"/>
                    <a:pt x="1044" y="220"/>
                  </a:cubicBezTo>
                  <a:cubicBezTo>
                    <a:pt x="1051" y="220"/>
                    <a:pt x="1051" y="220"/>
                    <a:pt x="1051" y="220"/>
                  </a:cubicBezTo>
                  <a:cubicBezTo>
                    <a:pt x="1041" y="212"/>
                    <a:pt x="1041" y="212"/>
                    <a:pt x="1041" y="212"/>
                  </a:cubicBezTo>
                  <a:lnTo>
                    <a:pt x="1035" y="211"/>
                  </a:lnTo>
                  <a:close/>
                  <a:moveTo>
                    <a:pt x="1048" y="213"/>
                  </a:moveTo>
                  <a:cubicBezTo>
                    <a:pt x="1057" y="221"/>
                    <a:pt x="1057" y="221"/>
                    <a:pt x="1057" y="221"/>
                  </a:cubicBezTo>
                  <a:cubicBezTo>
                    <a:pt x="1065" y="222"/>
                    <a:pt x="1065" y="222"/>
                    <a:pt x="1065" y="222"/>
                  </a:cubicBezTo>
                  <a:cubicBezTo>
                    <a:pt x="1055" y="213"/>
                    <a:pt x="1055" y="213"/>
                    <a:pt x="1055" y="213"/>
                  </a:cubicBezTo>
                  <a:lnTo>
                    <a:pt x="1048" y="213"/>
                  </a:lnTo>
                  <a:close/>
                  <a:moveTo>
                    <a:pt x="1062" y="214"/>
                  </a:moveTo>
                  <a:cubicBezTo>
                    <a:pt x="1071" y="222"/>
                    <a:pt x="1071" y="222"/>
                    <a:pt x="1071" y="222"/>
                  </a:cubicBezTo>
                  <a:cubicBezTo>
                    <a:pt x="1078" y="223"/>
                    <a:pt x="1078" y="223"/>
                    <a:pt x="1078" y="223"/>
                  </a:cubicBezTo>
                  <a:cubicBezTo>
                    <a:pt x="1068" y="214"/>
                    <a:pt x="1068" y="214"/>
                    <a:pt x="1068" y="214"/>
                  </a:cubicBezTo>
                  <a:lnTo>
                    <a:pt x="1062" y="214"/>
                  </a:lnTo>
                  <a:close/>
                  <a:moveTo>
                    <a:pt x="1075" y="215"/>
                  </a:moveTo>
                  <a:cubicBezTo>
                    <a:pt x="1084" y="224"/>
                    <a:pt x="1084" y="224"/>
                    <a:pt x="1084" y="224"/>
                  </a:cubicBezTo>
                  <a:cubicBezTo>
                    <a:pt x="1092" y="224"/>
                    <a:pt x="1092" y="224"/>
                    <a:pt x="1092" y="224"/>
                  </a:cubicBezTo>
                  <a:cubicBezTo>
                    <a:pt x="1082" y="216"/>
                    <a:pt x="1082" y="216"/>
                    <a:pt x="1082" y="216"/>
                  </a:cubicBezTo>
                  <a:lnTo>
                    <a:pt x="1075" y="215"/>
                  </a:lnTo>
                  <a:close/>
                  <a:moveTo>
                    <a:pt x="1087" y="216"/>
                  </a:moveTo>
                  <a:cubicBezTo>
                    <a:pt x="1097" y="225"/>
                    <a:pt x="1097" y="225"/>
                    <a:pt x="1097" y="225"/>
                  </a:cubicBezTo>
                  <a:cubicBezTo>
                    <a:pt x="1104" y="226"/>
                    <a:pt x="1104" y="226"/>
                    <a:pt x="1104" y="226"/>
                  </a:cubicBezTo>
                  <a:cubicBezTo>
                    <a:pt x="1094" y="216"/>
                    <a:pt x="1094" y="216"/>
                    <a:pt x="1094" y="216"/>
                  </a:cubicBezTo>
                  <a:lnTo>
                    <a:pt x="1087" y="216"/>
                  </a:lnTo>
                  <a:close/>
                  <a:moveTo>
                    <a:pt x="1098" y="216"/>
                  </a:moveTo>
                  <a:cubicBezTo>
                    <a:pt x="1111" y="226"/>
                    <a:pt x="1111" y="226"/>
                    <a:pt x="1111" y="226"/>
                  </a:cubicBezTo>
                  <a:cubicBezTo>
                    <a:pt x="1119" y="227"/>
                    <a:pt x="1119" y="227"/>
                    <a:pt x="1119" y="227"/>
                  </a:cubicBezTo>
                  <a:cubicBezTo>
                    <a:pt x="1105" y="217"/>
                    <a:pt x="1105" y="217"/>
                    <a:pt x="1105" y="217"/>
                  </a:cubicBezTo>
                  <a:lnTo>
                    <a:pt x="1098" y="216"/>
                  </a:lnTo>
                  <a:close/>
                  <a:moveTo>
                    <a:pt x="1110" y="216"/>
                  </a:moveTo>
                  <a:cubicBezTo>
                    <a:pt x="1124" y="227"/>
                    <a:pt x="1124" y="227"/>
                    <a:pt x="1124" y="227"/>
                  </a:cubicBezTo>
                  <a:cubicBezTo>
                    <a:pt x="1132" y="228"/>
                    <a:pt x="1132" y="228"/>
                    <a:pt x="1132" y="228"/>
                  </a:cubicBezTo>
                  <a:cubicBezTo>
                    <a:pt x="1117" y="216"/>
                    <a:pt x="1117" y="216"/>
                    <a:pt x="1117" y="216"/>
                  </a:cubicBezTo>
                  <a:lnTo>
                    <a:pt x="1110" y="216"/>
                  </a:lnTo>
                  <a:close/>
                  <a:moveTo>
                    <a:pt x="1121" y="215"/>
                  </a:moveTo>
                  <a:cubicBezTo>
                    <a:pt x="1138" y="229"/>
                    <a:pt x="1138" y="229"/>
                    <a:pt x="1138" y="229"/>
                  </a:cubicBezTo>
                  <a:cubicBezTo>
                    <a:pt x="1146" y="229"/>
                    <a:pt x="1146" y="229"/>
                    <a:pt x="1146" y="229"/>
                  </a:cubicBezTo>
                  <a:cubicBezTo>
                    <a:pt x="1128" y="216"/>
                    <a:pt x="1128" y="216"/>
                    <a:pt x="1128" y="216"/>
                  </a:cubicBezTo>
                  <a:lnTo>
                    <a:pt x="1121" y="215"/>
                  </a:lnTo>
                  <a:close/>
                  <a:moveTo>
                    <a:pt x="1135" y="217"/>
                  </a:moveTo>
                  <a:cubicBezTo>
                    <a:pt x="1151" y="230"/>
                    <a:pt x="1151" y="230"/>
                    <a:pt x="1151" y="230"/>
                  </a:cubicBezTo>
                  <a:cubicBezTo>
                    <a:pt x="1159" y="230"/>
                    <a:pt x="1159" y="230"/>
                    <a:pt x="1159" y="230"/>
                  </a:cubicBezTo>
                  <a:cubicBezTo>
                    <a:pt x="1141" y="217"/>
                    <a:pt x="1141" y="217"/>
                    <a:pt x="1141" y="217"/>
                  </a:cubicBezTo>
                  <a:lnTo>
                    <a:pt x="1135" y="217"/>
                  </a:lnTo>
                  <a:close/>
                  <a:moveTo>
                    <a:pt x="1150" y="219"/>
                  </a:moveTo>
                  <a:cubicBezTo>
                    <a:pt x="1165" y="229"/>
                    <a:pt x="1165" y="229"/>
                    <a:pt x="1165" y="229"/>
                  </a:cubicBezTo>
                  <a:cubicBezTo>
                    <a:pt x="1173" y="230"/>
                    <a:pt x="1173" y="230"/>
                    <a:pt x="1173" y="230"/>
                  </a:cubicBezTo>
                  <a:cubicBezTo>
                    <a:pt x="1156" y="220"/>
                    <a:pt x="1156" y="220"/>
                    <a:pt x="1156" y="220"/>
                  </a:cubicBezTo>
                  <a:lnTo>
                    <a:pt x="1150" y="219"/>
                  </a:lnTo>
                  <a:close/>
                  <a:moveTo>
                    <a:pt x="1164" y="221"/>
                  </a:moveTo>
                  <a:cubicBezTo>
                    <a:pt x="1178" y="228"/>
                    <a:pt x="1178" y="228"/>
                    <a:pt x="1178" y="228"/>
                  </a:cubicBezTo>
                  <a:cubicBezTo>
                    <a:pt x="1185" y="229"/>
                    <a:pt x="1185" y="229"/>
                    <a:pt x="1185" y="229"/>
                  </a:cubicBezTo>
                  <a:cubicBezTo>
                    <a:pt x="1171" y="222"/>
                    <a:pt x="1171" y="222"/>
                    <a:pt x="1171" y="222"/>
                  </a:cubicBezTo>
                  <a:lnTo>
                    <a:pt x="1164" y="221"/>
                  </a:lnTo>
                  <a:close/>
                  <a:moveTo>
                    <a:pt x="1177" y="223"/>
                  </a:moveTo>
                  <a:cubicBezTo>
                    <a:pt x="1188" y="227"/>
                    <a:pt x="1188" y="227"/>
                    <a:pt x="1188" y="227"/>
                  </a:cubicBezTo>
                  <a:cubicBezTo>
                    <a:pt x="1196" y="228"/>
                    <a:pt x="1196" y="228"/>
                    <a:pt x="1196" y="228"/>
                  </a:cubicBezTo>
                  <a:cubicBezTo>
                    <a:pt x="1184" y="223"/>
                    <a:pt x="1184" y="223"/>
                    <a:pt x="1184" y="223"/>
                  </a:cubicBezTo>
                  <a:lnTo>
                    <a:pt x="1177" y="223"/>
                  </a:lnTo>
                  <a:close/>
                  <a:moveTo>
                    <a:pt x="1190" y="224"/>
                  </a:moveTo>
                  <a:cubicBezTo>
                    <a:pt x="1201" y="226"/>
                    <a:pt x="1201" y="226"/>
                    <a:pt x="1201" y="226"/>
                  </a:cubicBezTo>
                  <a:cubicBezTo>
                    <a:pt x="1209" y="227"/>
                    <a:pt x="1209" y="227"/>
                    <a:pt x="1209" y="227"/>
                  </a:cubicBezTo>
                  <a:cubicBezTo>
                    <a:pt x="1197" y="224"/>
                    <a:pt x="1197" y="224"/>
                    <a:pt x="1197" y="224"/>
                  </a:cubicBezTo>
                  <a:lnTo>
                    <a:pt x="1190" y="224"/>
                  </a:lnTo>
                  <a:close/>
                  <a:moveTo>
                    <a:pt x="259" y="405"/>
                  </a:moveTo>
                  <a:cubicBezTo>
                    <a:pt x="276" y="411"/>
                    <a:pt x="294" y="410"/>
                    <a:pt x="313" y="404"/>
                  </a:cubicBezTo>
                  <a:cubicBezTo>
                    <a:pt x="434" y="371"/>
                    <a:pt x="554" y="339"/>
                    <a:pt x="675" y="307"/>
                  </a:cubicBezTo>
                  <a:cubicBezTo>
                    <a:pt x="697" y="298"/>
                    <a:pt x="712" y="283"/>
                    <a:pt x="721" y="264"/>
                  </a:cubicBezTo>
                  <a:cubicBezTo>
                    <a:pt x="740" y="279"/>
                    <a:pt x="762" y="292"/>
                    <a:pt x="804" y="297"/>
                  </a:cubicBezTo>
                  <a:cubicBezTo>
                    <a:pt x="948" y="309"/>
                    <a:pt x="1091" y="322"/>
                    <a:pt x="1234" y="335"/>
                  </a:cubicBezTo>
                  <a:cubicBezTo>
                    <a:pt x="1267" y="334"/>
                    <a:pt x="1299" y="332"/>
                    <a:pt x="1323" y="322"/>
                  </a:cubicBezTo>
                  <a:cubicBezTo>
                    <a:pt x="1316" y="341"/>
                    <a:pt x="1287" y="348"/>
                    <a:pt x="1245" y="347"/>
                  </a:cubicBezTo>
                  <a:cubicBezTo>
                    <a:pt x="1098" y="335"/>
                    <a:pt x="951" y="323"/>
                    <a:pt x="805" y="310"/>
                  </a:cubicBezTo>
                  <a:cubicBezTo>
                    <a:pt x="771" y="307"/>
                    <a:pt x="743" y="300"/>
                    <a:pt x="723" y="286"/>
                  </a:cubicBezTo>
                  <a:cubicBezTo>
                    <a:pt x="712" y="303"/>
                    <a:pt x="698" y="315"/>
                    <a:pt x="678" y="321"/>
                  </a:cubicBezTo>
                  <a:cubicBezTo>
                    <a:pt x="557" y="352"/>
                    <a:pt x="436" y="383"/>
                    <a:pt x="315" y="415"/>
                  </a:cubicBezTo>
                  <a:cubicBezTo>
                    <a:pt x="291" y="421"/>
                    <a:pt x="270" y="421"/>
                    <a:pt x="259" y="405"/>
                  </a:cubicBezTo>
                  <a:close/>
                  <a:moveTo>
                    <a:pt x="273" y="404"/>
                  </a:moveTo>
                  <a:cubicBezTo>
                    <a:pt x="303" y="398"/>
                    <a:pt x="332" y="392"/>
                    <a:pt x="362" y="385"/>
                  </a:cubicBezTo>
                  <a:cubicBezTo>
                    <a:pt x="472" y="355"/>
                    <a:pt x="585" y="323"/>
                    <a:pt x="695" y="293"/>
                  </a:cubicBezTo>
                  <a:cubicBezTo>
                    <a:pt x="695" y="295"/>
                    <a:pt x="687" y="299"/>
                    <a:pt x="677" y="304"/>
                  </a:cubicBezTo>
                  <a:cubicBezTo>
                    <a:pt x="557" y="336"/>
                    <a:pt x="438" y="368"/>
                    <a:pt x="319" y="400"/>
                  </a:cubicBezTo>
                  <a:cubicBezTo>
                    <a:pt x="299" y="405"/>
                    <a:pt x="284" y="408"/>
                    <a:pt x="273" y="404"/>
                  </a:cubicBezTo>
                  <a:close/>
                  <a:moveTo>
                    <a:pt x="370" y="376"/>
                  </a:moveTo>
                  <a:cubicBezTo>
                    <a:pt x="708" y="280"/>
                    <a:pt x="708" y="280"/>
                    <a:pt x="708" y="280"/>
                  </a:cubicBezTo>
                  <a:cubicBezTo>
                    <a:pt x="696" y="290"/>
                    <a:pt x="696" y="290"/>
                    <a:pt x="696" y="290"/>
                  </a:cubicBezTo>
                  <a:cubicBezTo>
                    <a:pt x="363" y="383"/>
                    <a:pt x="363" y="383"/>
                    <a:pt x="363" y="383"/>
                  </a:cubicBezTo>
                  <a:lnTo>
                    <a:pt x="370" y="376"/>
                  </a:lnTo>
                  <a:close/>
                  <a:moveTo>
                    <a:pt x="1306" y="325"/>
                  </a:moveTo>
                  <a:cubicBezTo>
                    <a:pt x="1261" y="320"/>
                    <a:pt x="1215" y="315"/>
                    <a:pt x="1168" y="309"/>
                  </a:cubicBezTo>
                  <a:cubicBezTo>
                    <a:pt x="917" y="291"/>
                    <a:pt x="768" y="275"/>
                    <a:pt x="770" y="263"/>
                  </a:cubicBezTo>
                  <a:cubicBezTo>
                    <a:pt x="855" y="283"/>
                    <a:pt x="1011" y="293"/>
                    <a:pt x="1162" y="303"/>
                  </a:cubicBezTo>
                  <a:cubicBezTo>
                    <a:pt x="1210" y="310"/>
                    <a:pt x="1259" y="318"/>
                    <a:pt x="1306" y="325"/>
                  </a:cubicBezTo>
                  <a:close/>
                  <a:moveTo>
                    <a:pt x="757" y="263"/>
                  </a:moveTo>
                  <a:cubicBezTo>
                    <a:pt x="738" y="272"/>
                    <a:pt x="738" y="272"/>
                    <a:pt x="738" y="272"/>
                  </a:cubicBezTo>
                  <a:cubicBezTo>
                    <a:pt x="744" y="275"/>
                    <a:pt x="744" y="275"/>
                    <a:pt x="744" y="275"/>
                  </a:cubicBezTo>
                  <a:cubicBezTo>
                    <a:pt x="762" y="266"/>
                    <a:pt x="762" y="266"/>
                    <a:pt x="762" y="266"/>
                  </a:cubicBezTo>
                  <a:lnTo>
                    <a:pt x="757" y="263"/>
                  </a:lnTo>
                  <a:close/>
                  <a:moveTo>
                    <a:pt x="768" y="268"/>
                  </a:moveTo>
                  <a:cubicBezTo>
                    <a:pt x="752" y="277"/>
                    <a:pt x="752" y="277"/>
                    <a:pt x="752" y="277"/>
                  </a:cubicBezTo>
                  <a:cubicBezTo>
                    <a:pt x="759" y="280"/>
                    <a:pt x="759" y="280"/>
                    <a:pt x="759" y="280"/>
                  </a:cubicBezTo>
                  <a:cubicBezTo>
                    <a:pt x="776" y="271"/>
                    <a:pt x="776" y="271"/>
                    <a:pt x="776" y="271"/>
                  </a:cubicBezTo>
                  <a:lnTo>
                    <a:pt x="768" y="268"/>
                  </a:lnTo>
                  <a:close/>
                  <a:moveTo>
                    <a:pt x="779" y="273"/>
                  </a:moveTo>
                  <a:cubicBezTo>
                    <a:pt x="764" y="281"/>
                    <a:pt x="764" y="281"/>
                    <a:pt x="764" y="281"/>
                  </a:cubicBezTo>
                  <a:cubicBezTo>
                    <a:pt x="770" y="283"/>
                    <a:pt x="770" y="283"/>
                    <a:pt x="770" y="283"/>
                  </a:cubicBezTo>
                  <a:cubicBezTo>
                    <a:pt x="786" y="274"/>
                    <a:pt x="786" y="274"/>
                    <a:pt x="786" y="274"/>
                  </a:cubicBezTo>
                  <a:lnTo>
                    <a:pt x="779" y="273"/>
                  </a:lnTo>
                  <a:close/>
                  <a:moveTo>
                    <a:pt x="776" y="285"/>
                  </a:moveTo>
                  <a:cubicBezTo>
                    <a:pt x="793" y="275"/>
                    <a:pt x="793" y="275"/>
                    <a:pt x="793" y="275"/>
                  </a:cubicBezTo>
                  <a:cubicBezTo>
                    <a:pt x="800" y="277"/>
                    <a:pt x="800" y="277"/>
                    <a:pt x="800" y="277"/>
                  </a:cubicBezTo>
                  <a:cubicBezTo>
                    <a:pt x="784" y="287"/>
                    <a:pt x="784" y="287"/>
                    <a:pt x="784" y="287"/>
                  </a:cubicBezTo>
                  <a:lnTo>
                    <a:pt x="776" y="285"/>
                  </a:lnTo>
                  <a:close/>
                  <a:moveTo>
                    <a:pt x="805" y="279"/>
                  </a:moveTo>
                  <a:cubicBezTo>
                    <a:pt x="789" y="288"/>
                    <a:pt x="789" y="288"/>
                    <a:pt x="789" y="288"/>
                  </a:cubicBezTo>
                  <a:cubicBezTo>
                    <a:pt x="796" y="289"/>
                    <a:pt x="796" y="289"/>
                    <a:pt x="796" y="289"/>
                  </a:cubicBezTo>
                  <a:cubicBezTo>
                    <a:pt x="812" y="280"/>
                    <a:pt x="812" y="280"/>
                    <a:pt x="812" y="280"/>
                  </a:cubicBezTo>
                  <a:lnTo>
                    <a:pt x="805" y="279"/>
                  </a:lnTo>
                  <a:close/>
                  <a:moveTo>
                    <a:pt x="819" y="280"/>
                  </a:moveTo>
                  <a:cubicBezTo>
                    <a:pt x="801" y="291"/>
                    <a:pt x="801" y="291"/>
                    <a:pt x="801" y="291"/>
                  </a:cubicBezTo>
                  <a:cubicBezTo>
                    <a:pt x="808" y="292"/>
                    <a:pt x="808" y="292"/>
                    <a:pt x="808" y="292"/>
                  </a:cubicBezTo>
                  <a:cubicBezTo>
                    <a:pt x="827" y="281"/>
                    <a:pt x="827" y="281"/>
                    <a:pt x="827" y="281"/>
                  </a:cubicBezTo>
                  <a:lnTo>
                    <a:pt x="819" y="280"/>
                  </a:lnTo>
                  <a:close/>
                  <a:moveTo>
                    <a:pt x="832" y="282"/>
                  </a:moveTo>
                  <a:cubicBezTo>
                    <a:pt x="815" y="293"/>
                    <a:pt x="815" y="293"/>
                    <a:pt x="815" y="293"/>
                  </a:cubicBezTo>
                  <a:cubicBezTo>
                    <a:pt x="822" y="294"/>
                    <a:pt x="822" y="294"/>
                    <a:pt x="822" y="294"/>
                  </a:cubicBezTo>
                  <a:cubicBezTo>
                    <a:pt x="839" y="283"/>
                    <a:pt x="839" y="283"/>
                    <a:pt x="839" y="283"/>
                  </a:cubicBezTo>
                  <a:lnTo>
                    <a:pt x="832" y="282"/>
                  </a:lnTo>
                  <a:close/>
                  <a:moveTo>
                    <a:pt x="845" y="284"/>
                  </a:moveTo>
                  <a:cubicBezTo>
                    <a:pt x="828" y="295"/>
                    <a:pt x="828" y="295"/>
                    <a:pt x="828" y="295"/>
                  </a:cubicBezTo>
                  <a:cubicBezTo>
                    <a:pt x="836" y="296"/>
                    <a:pt x="836" y="296"/>
                    <a:pt x="836" y="296"/>
                  </a:cubicBezTo>
                  <a:cubicBezTo>
                    <a:pt x="853" y="285"/>
                    <a:pt x="853" y="285"/>
                    <a:pt x="853" y="285"/>
                  </a:cubicBezTo>
                  <a:lnTo>
                    <a:pt x="845" y="284"/>
                  </a:lnTo>
                  <a:close/>
                  <a:moveTo>
                    <a:pt x="859" y="285"/>
                  </a:moveTo>
                  <a:cubicBezTo>
                    <a:pt x="842" y="296"/>
                    <a:pt x="842" y="296"/>
                    <a:pt x="842" y="296"/>
                  </a:cubicBezTo>
                  <a:cubicBezTo>
                    <a:pt x="850" y="297"/>
                    <a:pt x="850" y="297"/>
                    <a:pt x="850" y="297"/>
                  </a:cubicBezTo>
                  <a:cubicBezTo>
                    <a:pt x="867" y="286"/>
                    <a:pt x="867" y="286"/>
                    <a:pt x="867" y="286"/>
                  </a:cubicBezTo>
                  <a:lnTo>
                    <a:pt x="859" y="285"/>
                  </a:lnTo>
                  <a:close/>
                  <a:moveTo>
                    <a:pt x="873" y="287"/>
                  </a:moveTo>
                  <a:cubicBezTo>
                    <a:pt x="858" y="298"/>
                    <a:pt x="858" y="298"/>
                    <a:pt x="858" y="298"/>
                  </a:cubicBezTo>
                  <a:cubicBezTo>
                    <a:pt x="866" y="299"/>
                    <a:pt x="866" y="299"/>
                    <a:pt x="866" y="299"/>
                  </a:cubicBezTo>
                  <a:cubicBezTo>
                    <a:pt x="880" y="287"/>
                    <a:pt x="880" y="287"/>
                    <a:pt x="880" y="287"/>
                  </a:cubicBezTo>
                  <a:lnTo>
                    <a:pt x="873" y="287"/>
                  </a:lnTo>
                  <a:close/>
                  <a:moveTo>
                    <a:pt x="886" y="288"/>
                  </a:moveTo>
                  <a:cubicBezTo>
                    <a:pt x="874" y="300"/>
                    <a:pt x="874" y="300"/>
                    <a:pt x="874" y="300"/>
                  </a:cubicBezTo>
                  <a:cubicBezTo>
                    <a:pt x="883" y="301"/>
                    <a:pt x="883" y="301"/>
                    <a:pt x="883" y="301"/>
                  </a:cubicBezTo>
                  <a:cubicBezTo>
                    <a:pt x="894" y="289"/>
                    <a:pt x="894" y="289"/>
                    <a:pt x="894" y="289"/>
                  </a:cubicBezTo>
                  <a:lnTo>
                    <a:pt x="886" y="288"/>
                  </a:lnTo>
                  <a:close/>
                  <a:moveTo>
                    <a:pt x="900" y="289"/>
                  </a:moveTo>
                  <a:cubicBezTo>
                    <a:pt x="890" y="301"/>
                    <a:pt x="890" y="301"/>
                    <a:pt x="890" y="301"/>
                  </a:cubicBezTo>
                  <a:cubicBezTo>
                    <a:pt x="899" y="302"/>
                    <a:pt x="899" y="302"/>
                    <a:pt x="899" y="302"/>
                  </a:cubicBezTo>
                  <a:cubicBezTo>
                    <a:pt x="908" y="290"/>
                    <a:pt x="908" y="290"/>
                    <a:pt x="908" y="290"/>
                  </a:cubicBezTo>
                  <a:lnTo>
                    <a:pt x="900" y="289"/>
                  </a:lnTo>
                  <a:close/>
                  <a:moveTo>
                    <a:pt x="913" y="290"/>
                  </a:moveTo>
                  <a:cubicBezTo>
                    <a:pt x="906" y="303"/>
                    <a:pt x="906" y="303"/>
                    <a:pt x="906" y="303"/>
                  </a:cubicBezTo>
                  <a:cubicBezTo>
                    <a:pt x="914" y="304"/>
                    <a:pt x="914" y="304"/>
                    <a:pt x="914" y="304"/>
                  </a:cubicBezTo>
                  <a:cubicBezTo>
                    <a:pt x="921" y="291"/>
                    <a:pt x="921" y="291"/>
                    <a:pt x="921" y="291"/>
                  </a:cubicBezTo>
                  <a:lnTo>
                    <a:pt x="913" y="290"/>
                  </a:lnTo>
                  <a:close/>
                  <a:moveTo>
                    <a:pt x="927" y="292"/>
                  </a:moveTo>
                  <a:cubicBezTo>
                    <a:pt x="922" y="304"/>
                    <a:pt x="922" y="304"/>
                    <a:pt x="922" y="304"/>
                  </a:cubicBezTo>
                  <a:cubicBezTo>
                    <a:pt x="931" y="305"/>
                    <a:pt x="931" y="305"/>
                    <a:pt x="931" y="305"/>
                  </a:cubicBezTo>
                  <a:cubicBezTo>
                    <a:pt x="935" y="293"/>
                    <a:pt x="935" y="293"/>
                    <a:pt x="935" y="293"/>
                  </a:cubicBezTo>
                  <a:lnTo>
                    <a:pt x="927" y="292"/>
                  </a:lnTo>
                  <a:close/>
                  <a:moveTo>
                    <a:pt x="940" y="293"/>
                  </a:moveTo>
                  <a:cubicBezTo>
                    <a:pt x="938" y="306"/>
                    <a:pt x="938" y="306"/>
                    <a:pt x="938" y="306"/>
                  </a:cubicBezTo>
                  <a:cubicBezTo>
                    <a:pt x="947" y="307"/>
                    <a:pt x="947" y="307"/>
                    <a:pt x="947" y="307"/>
                  </a:cubicBezTo>
                  <a:cubicBezTo>
                    <a:pt x="948" y="294"/>
                    <a:pt x="948" y="294"/>
                    <a:pt x="948" y="294"/>
                  </a:cubicBezTo>
                  <a:lnTo>
                    <a:pt x="940" y="293"/>
                  </a:lnTo>
                  <a:close/>
                  <a:moveTo>
                    <a:pt x="951" y="294"/>
                  </a:moveTo>
                  <a:cubicBezTo>
                    <a:pt x="955" y="307"/>
                    <a:pt x="955" y="307"/>
                    <a:pt x="955" y="307"/>
                  </a:cubicBezTo>
                  <a:cubicBezTo>
                    <a:pt x="964" y="308"/>
                    <a:pt x="964" y="308"/>
                    <a:pt x="964" y="308"/>
                  </a:cubicBezTo>
                  <a:cubicBezTo>
                    <a:pt x="959" y="295"/>
                    <a:pt x="959" y="295"/>
                    <a:pt x="959" y="295"/>
                  </a:cubicBezTo>
                  <a:lnTo>
                    <a:pt x="951" y="294"/>
                  </a:lnTo>
                  <a:close/>
                  <a:moveTo>
                    <a:pt x="964" y="296"/>
                  </a:moveTo>
                  <a:cubicBezTo>
                    <a:pt x="970" y="309"/>
                    <a:pt x="970" y="309"/>
                    <a:pt x="970" y="309"/>
                  </a:cubicBezTo>
                  <a:cubicBezTo>
                    <a:pt x="979" y="310"/>
                    <a:pt x="979" y="310"/>
                    <a:pt x="979" y="310"/>
                  </a:cubicBezTo>
                  <a:cubicBezTo>
                    <a:pt x="973" y="297"/>
                    <a:pt x="973" y="297"/>
                    <a:pt x="973" y="297"/>
                  </a:cubicBezTo>
                  <a:lnTo>
                    <a:pt x="964" y="296"/>
                  </a:lnTo>
                  <a:close/>
                  <a:moveTo>
                    <a:pt x="979" y="297"/>
                  </a:moveTo>
                  <a:cubicBezTo>
                    <a:pt x="987" y="310"/>
                    <a:pt x="987" y="310"/>
                    <a:pt x="987" y="310"/>
                  </a:cubicBezTo>
                  <a:cubicBezTo>
                    <a:pt x="996" y="311"/>
                    <a:pt x="996" y="311"/>
                    <a:pt x="996" y="311"/>
                  </a:cubicBezTo>
                  <a:cubicBezTo>
                    <a:pt x="987" y="297"/>
                    <a:pt x="987" y="297"/>
                    <a:pt x="987" y="297"/>
                  </a:cubicBezTo>
                  <a:lnTo>
                    <a:pt x="979" y="297"/>
                  </a:lnTo>
                  <a:close/>
                  <a:moveTo>
                    <a:pt x="994" y="299"/>
                  </a:moveTo>
                  <a:cubicBezTo>
                    <a:pt x="1004" y="312"/>
                    <a:pt x="1004" y="312"/>
                    <a:pt x="1004" y="312"/>
                  </a:cubicBezTo>
                  <a:cubicBezTo>
                    <a:pt x="1014" y="313"/>
                    <a:pt x="1014" y="313"/>
                    <a:pt x="1014" y="313"/>
                  </a:cubicBezTo>
                  <a:cubicBezTo>
                    <a:pt x="1002" y="299"/>
                    <a:pt x="1002" y="299"/>
                    <a:pt x="1002" y="299"/>
                  </a:cubicBezTo>
                  <a:lnTo>
                    <a:pt x="994" y="299"/>
                  </a:lnTo>
                  <a:close/>
                  <a:moveTo>
                    <a:pt x="1010" y="300"/>
                  </a:moveTo>
                  <a:cubicBezTo>
                    <a:pt x="1023" y="314"/>
                    <a:pt x="1023" y="314"/>
                    <a:pt x="1023" y="314"/>
                  </a:cubicBezTo>
                  <a:cubicBezTo>
                    <a:pt x="1033" y="315"/>
                    <a:pt x="1033" y="315"/>
                    <a:pt x="1033" y="315"/>
                  </a:cubicBezTo>
                  <a:cubicBezTo>
                    <a:pt x="1018" y="301"/>
                    <a:pt x="1018" y="301"/>
                    <a:pt x="1018" y="301"/>
                  </a:cubicBezTo>
                  <a:lnTo>
                    <a:pt x="1010" y="300"/>
                  </a:lnTo>
                  <a:close/>
                  <a:moveTo>
                    <a:pt x="1027" y="302"/>
                  </a:moveTo>
                  <a:cubicBezTo>
                    <a:pt x="1041" y="316"/>
                    <a:pt x="1041" y="316"/>
                    <a:pt x="1041" y="316"/>
                  </a:cubicBezTo>
                  <a:cubicBezTo>
                    <a:pt x="1051" y="317"/>
                    <a:pt x="1051" y="317"/>
                    <a:pt x="1051" y="317"/>
                  </a:cubicBezTo>
                  <a:cubicBezTo>
                    <a:pt x="1036" y="302"/>
                    <a:pt x="1036" y="302"/>
                    <a:pt x="1036" y="302"/>
                  </a:cubicBezTo>
                  <a:lnTo>
                    <a:pt x="1027" y="302"/>
                  </a:lnTo>
                  <a:close/>
                  <a:moveTo>
                    <a:pt x="1046" y="303"/>
                  </a:moveTo>
                  <a:cubicBezTo>
                    <a:pt x="1058" y="318"/>
                    <a:pt x="1058" y="318"/>
                    <a:pt x="1058" y="318"/>
                  </a:cubicBezTo>
                  <a:cubicBezTo>
                    <a:pt x="1068" y="319"/>
                    <a:pt x="1068" y="319"/>
                    <a:pt x="1068" y="319"/>
                  </a:cubicBezTo>
                  <a:cubicBezTo>
                    <a:pt x="1055" y="304"/>
                    <a:pt x="1055" y="304"/>
                    <a:pt x="1055" y="304"/>
                  </a:cubicBezTo>
                  <a:lnTo>
                    <a:pt x="1046" y="303"/>
                  </a:lnTo>
                  <a:close/>
                  <a:moveTo>
                    <a:pt x="1063" y="305"/>
                  </a:moveTo>
                  <a:cubicBezTo>
                    <a:pt x="1075" y="320"/>
                    <a:pt x="1075" y="320"/>
                    <a:pt x="1075" y="320"/>
                  </a:cubicBezTo>
                  <a:cubicBezTo>
                    <a:pt x="1085" y="320"/>
                    <a:pt x="1085" y="320"/>
                    <a:pt x="1085" y="320"/>
                  </a:cubicBezTo>
                  <a:cubicBezTo>
                    <a:pt x="1072" y="306"/>
                    <a:pt x="1072" y="306"/>
                    <a:pt x="1072" y="306"/>
                  </a:cubicBezTo>
                  <a:lnTo>
                    <a:pt x="1063" y="305"/>
                  </a:lnTo>
                  <a:close/>
                  <a:moveTo>
                    <a:pt x="1077" y="306"/>
                  </a:moveTo>
                  <a:cubicBezTo>
                    <a:pt x="1092" y="321"/>
                    <a:pt x="1092" y="321"/>
                    <a:pt x="1092" y="321"/>
                  </a:cubicBezTo>
                  <a:cubicBezTo>
                    <a:pt x="1102" y="322"/>
                    <a:pt x="1102" y="322"/>
                    <a:pt x="1102" y="322"/>
                  </a:cubicBezTo>
                  <a:cubicBezTo>
                    <a:pt x="1085" y="307"/>
                    <a:pt x="1085" y="307"/>
                    <a:pt x="1085" y="307"/>
                  </a:cubicBezTo>
                  <a:lnTo>
                    <a:pt x="1077" y="306"/>
                  </a:lnTo>
                  <a:close/>
                  <a:moveTo>
                    <a:pt x="1094" y="308"/>
                  </a:moveTo>
                  <a:cubicBezTo>
                    <a:pt x="1109" y="323"/>
                    <a:pt x="1109" y="323"/>
                    <a:pt x="1109" y="323"/>
                  </a:cubicBezTo>
                  <a:cubicBezTo>
                    <a:pt x="1119" y="324"/>
                    <a:pt x="1119" y="324"/>
                    <a:pt x="1119" y="324"/>
                  </a:cubicBezTo>
                  <a:cubicBezTo>
                    <a:pt x="1103" y="309"/>
                    <a:pt x="1103" y="309"/>
                    <a:pt x="1103" y="309"/>
                  </a:cubicBezTo>
                  <a:lnTo>
                    <a:pt x="1094" y="308"/>
                  </a:lnTo>
                  <a:close/>
                  <a:moveTo>
                    <a:pt x="1111" y="310"/>
                  </a:moveTo>
                  <a:cubicBezTo>
                    <a:pt x="1126" y="324"/>
                    <a:pt x="1126" y="324"/>
                    <a:pt x="1126" y="324"/>
                  </a:cubicBezTo>
                  <a:cubicBezTo>
                    <a:pt x="1136" y="325"/>
                    <a:pt x="1136" y="325"/>
                    <a:pt x="1136" y="325"/>
                  </a:cubicBezTo>
                  <a:cubicBezTo>
                    <a:pt x="1120" y="310"/>
                    <a:pt x="1120" y="310"/>
                    <a:pt x="1120" y="310"/>
                  </a:cubicBezTo>
                  <a:lnTo>
                    <a:pt x="1111" y="310"/>
                  </a:lnTo>
                  <a:close/>
                  <a:moveTo>
                    <a:pt x="1127" y="310"/>
                  </a:moveTo>
                  <a:cubicBezTo>
                    <a:pt x="1143" y="326"/>
                    <a:pt x="1143" y="326"/>
                    <a:pt x="1143" y="326"/>
                  </a:cubicBezTo>
                  <a:cubicBezTo>
                    <a:pt x="1152" y="327"/>
                    <a:pt x="1152" y="327"/>
                    <a:pt x="1152" y="327"/>
                  </a:cubicBezTo>
                  <a:cubicBezTo>
                    <a:pt x="1135" y="311"/>
                    <a:pt x="1135" y="311"/>
                    <a:pt x="1135" y="311"/>
                  </a:cubicBezTo>
                  <a:lnTo>
                    <a:pt x="1127" y="310"/>
                  </a:lnTo>
                  <a:close/>
                  <a:moveTo>
                    <a:pt x="1141" y="311"/>
                  </a:moveTo>
                  <a:cubicBezTo>
                    <a:pt x="1161" y="327"/>
                    <a:pt x="1161" y="327"/>
                    <a:pt x="1161" y="327"/>
                  </a:cubicBezTo>
                  <a:cubicBezTo>
                    <a:pt x="1171" y="328"/>
                    <a:pt x="1171" y="328"/>
                    <a:pt x="1171" y="328"/>
                  </a:cubicBezTo>
                  <a:cubicBezTo>
                    <a:pt x="1149" y="311"/>
                    <a:pt x="1149" y="311"/>
                    <a:pt x="1149" y="311"/>
                  </a:cubicBezTo>
                  <a:lnTo>
                    <a:pt x="1141" y="311"/>
                  </a:lnTo>
                  <a:close/>
                  <a:moveTo>
                    <a:pt x="1155" y="310"/>
                  </a:moveTo>
                  <a:cubicBezTo>
                    <a:pt x="1178" y="329"/>
                    <a:pt x="1178" y="329"/>
                    <a:pt x="1178" y="329"/>
                  </a:cubicBezTo>
                  <a:cubicBezTo>
                    <a:pt x="1187" y="330"/>
                    <a:pt x="1187" y="330"/>
                    <a:pt x="1187" y="330"/>
                  </a:cubicBezTo>
                  <a:cubicBezTo>
                    <a:pt x="1164" y="311"/>
                    <a:pt x="1164" y="311"/>
                    <a:pt x="1164" y="311"/>
                  </a:cubicBezTo>
                  <a:lnTo>
                    <a:pt x="1155" y="310"/>
                  </a:lnTo>
                  <a:close/>
                  <a:moveTo>
                    <a:pt x="1171" y="312"/>
                  </a:moveTo>
                  <a:cubicBezTo>
                    <a:pt x="1195" y="331"/>
                    <a:pt x="1195" y="331"/>
                    <a:pt x="1195" y="331"/>
                  </a:cubicBezTo>
                  <a:cubicBezTo>
                    <a:pt x="1204" y="332"/>
                    <a:pt x="1204" y="332"/>
                    <a:pt x="1204" y="332"/>
                  </a:cubicBezTo>
                  <a:cubicBezTo>
                    <a:pt x="1180" y="313"/>
                    <a:pt x="1180" y="313"/>
                    <a:pt x="1180" y="313"/>
                  </a:cubicBezTo>
                  <a:lnTo>
                    <a:pt x="1171" y="312"/>
                  </a:lnTo>
                  <a:close/>
                  <a:moveTo>
                    <a:pt x="1189" y="314"/>
                  </a:moveTo>
                  <a:cubicBezTo>
                    <a:pt x="1211" y="332"/>
                    <a:pt x="1211" y="332"/>
                    <a:pt x="1211" y="332"/>
                  </a:cubicBezTo>
                  <a:cubicBezTo>
                    <a:pt x="1221" y="333"/>
                    <a:pt x="1221" y="333"/>
                    <a:pt x="1221" y="333"/>
                  </a:cubicBezTo>
                  <a:cubicBezTo>
                    <a:pt x="1197" y="315"/>
                    <a:pt x="1197" y="315"/>
                    <a:pt x="1197" y="315"/>
                  </a:cubicBezTo>
                  <a:lnTo>
                    <a:pt x="1189" y="314"/>
                  </a:lnTo>
                  <a:close/>
                  <a:moveTo>
                    <a:pt x="1208" y="317"/>
                  </a:moveTo>
                  <a:cubicBezTo>
                    <a:pt x="1229" y="332"/>
                    <a:pt x="1229" y="332"/>
                    <a:pt x="1229" y="332"/>
                  </a:cubicBezTo>
                  <a:cubicBezTo>
                    <a:pt x="1239" y="333"/>
                    <a:pt x="1239" y="333"/>
                    <a:pt x="1239" y="333"/>
                  </a:cubicBezTo>
                  <a:cubicBezTo>
                    <a:pt x="1217" y="317"/>
                    <a:pt x="1217" y="317"/>
                    <a:pt x="1217" y="317"/>
                  </a:cubicBezTo>
                  <a:lnTo>
                    <a:pt x="1208" y="317"/>
                  </a:lnTo>
                  <a:close/>
                  <a:moveTo>
                    <a:pt x="1227" y="320"/>
                  </a:moveTo>
                  <a:cubicBezTo>
                    <a:pt x="1245" y="331"/>
                    <a:pt x="1245" y="331"/>
                    <a:pt x="1245" y="331"/>
                  </a:cubicBezTo>
                  <a:cubicBezTo>
                    <a:pt x="1255" y="332"/>
                    <a:pt x="1255" y="332"/>
                    <a:pt x="1255" y="332"/>
                  </a:cubicBezTo>
                  <a:cubicBezTo>
                    <a:pt x="1236" y="320"/>
                    <a:pt x="1236" y="320"/>
                    <a:pt x="1236" y="320"/>
                  </a:cubicBezTo>
                  <a:lnTo>
                    <a:pt x="1227" y="320"/>
                  </a:lnTo>
                  <a:close/>
                  <a:moveTo>
                    <a:pt x="1244" y="321"/>
                  </a:moveTo>
                  <a:cubicBezTo>
                    <a:pt x="1259" y="329"/>
                    <a:pt x="1259" y="329"/>
                    <a:pt x="1259" y="329"/>
                  </a:cubicBezTo>
                  <a:cubicBezTo>
                    <a:pt x="1269" y="330"/>
                    <a:pt x="1269" y="330"/>
                    <a:pt x="1269" y="330"/>
                  </a:cubicBezTo>
                  <a:cubicBezTo>
                    <a:pt x="1253" y="322"/>
                    <a:pt x="1253" y="322"/>
                    <a:pt x="1253" y="322"/>
                  </a:cubicBezTo>
                  <a:lnTo>
                    <a:pt x="1244" y="321"/>
                  </a:lnTo>
                  <a:close/>
                  <a:moveTo>
                    <a:pt x="1260" y="323"/>
                  </a:moveTo>
                  <a:cubicBezTo>
                    <a:pt x="1275" y="328"/>
                    <a:pt x="1275" y="328"/>
                    <a:pt x="1275" y="328"/>
                  </a:cubicBezTo>
                  <a:cubicBezTo>
                    <a:pt x="1284" y="329"/>
                    <a:pt x="1284" y="329"/>
                    <a:pt x="1284" y="329"/>
                  </a:cubicBezTo>
                  <a:cubicBezTo>
                    <a:pt x="1269" y="323"/>
                    <a:pt x="1269" y="323"/>
                    <a:pt x="1269" y="323"/>
                  </a:cubicBezTo>
                  <a:lnTo>
                    <a:pt x="1260" y="323"/>
                  </a:lnTo>
                  <a:close/>
                  <a:moveTo>
                    <a:pt x="729" y="302"/>
                  </a:moveTo>
                  <a:cubicBezTo>
                    <a:pt x="734" y="311"/>
                    <a:pt x="736" y="316"/>
                    <a:pt x="740" y="325"/>
                  </a:cubicBezTo>
                  <a:cubicBezTo>
                    <a:pt x="736" y="326"/>
                    <a:pt x="731" y="328"/>
                    <a:pt x="726" y="329"/>
                  </a:cubicBezTo>
                  <a:cubicBezTo>
                    <a:pt x="721" y="323"/>
                    <a:pt x="717" y="320"/>
                    <a:pt x="712" y="313"/>
                  </a:cubicBezTo>
                  <a:cubicBezTo>
                    <a:pt x="720" y="310"/>
                    <a:pt x="725" y="307"/>
                    <a:pt x="729" y="302"/>
                  </a:cubicBezTo>
                  <a:close/>
                  <a:moveTo>
                    <a:pt x="677" y="324"/>
                  </a:moveTo>
                  <a:cubicBezTo>
                    <a:pt x="694" y="337"/>
                    <a:pt x="694" y="337"/>
                    <a:pt x="694" y="337"/>
                  </a:cubicBezTo>
                  <a:cubicBezTo>
                    <a:pt x="721" y="331"/>
                    <a:pt x="721" y="331"/>
                    <a:pt x="721" y="331"/>
                  </a:cubicBezTo>
                  <a:cubicBezTo>
                    <a:pt x="706" y="317"/>
                    <a:pt x="706" y="317"/>
                    <a:pt x="706" y="317"/>
                  </a:cubicBezTo>
                  <a:lnTo>
                    <a:pt x="677" y="324"/>
                  </a:lnTo>
                  <a:close/>
                  <a:moveTo>
                    <a:pt x="643" y="333"/>
                  </a:moveTo>
                  <a:cubicBezTo>
                    <a:pt x="659" y="347"/>
                    <a:pt x="659" y="347"/>
                    <a:pt x="659" y="347"/>
                  </a:cubicBezTo>
                  <a:cubicBezTo>
                    <a:pt x="686" y="340"/>
                    <a:pt x="686" y="340"/>
                    <a:pt x="686" y="340"/>
                  </a:cubicBezTo>
                  <a:cubicBezTo>
                    <a:pt x="671" y="326"/>
                    <a:pt x="671" y="326"/>
                    <a:pt x="671" y="326"/>
                  </a:cubicBezTo>
                  <a:lnTo>
                    <a:pt x="643" y="333"/>
                  </a:lnTo>
                  <a:close/>
                  <a:moveTo>
                    <a:pt x="608" y="342"/>
                  </a:moveTo>
                  <a:cubicBezTo>
                    <a:pt x="624" y="356"/>
                    <a:pt x="624" y="356"/>
                    <a:pt x="624" y="356"/>
                  </a:cubicBezTo>
                  <a:cubicBezTo>
                    <a:pt x="651" y="349"/>
                    <a:pt x="651" y="349"/>
                    <a:pt x="651" y="349"/>
                  </a:cubicBezTo>
                  <a:cubicBezTo>
                    <a:pt x="636" y="335"/>
                    <a:pt x="636" y="335"/>
                    <a:pt x="636" y="335"/>
                  </a:cubicBezTo>
                  <a:lnTo>
                    <a:pt x="608" y="342"/>
                  </a:lnTo>
                  <a:close/>
                  <a:moveTo>
                    <a:pt x="573" y="351"/>
                  </a:moveTo>
                  <a:cubicBezTo>
                    <a:pt x="589" y="364"/>
                    <a:pt x="589" y="364"/>
                    <a:pt x="589" y="364"/>
                  </a:cubicBezTo>
                  <a:cubicBezTo>
                    <a:pt x="616" y="358"/>
                    <a:pt x="616" y="358"/>
                    <a:pt x="616" y="358"/>
                  </a:cubicBezTo>
                  <a:cubicBezTo>
                    <a:pt x="601" y="344"/>
                    <a:pt x="601" y="344"/>
                    <a:pt x="601" y="344"/>
                  </a:cubicBezTo>
                  <a:lnTo>
                    <a:pt x="573" y="351"/>
                  </a:lnTo>
                  <a:close/>
                  <a:moveTo>
                    <a:pt x="538" y="360"/>
                  </a:moveTo>
                  <a:cubicBezTo>
                    <a:pt x="554" y="373"/>
                    <a:pt x="554" y="373"/>
                    <a:pt x="554" y="373"/>
                  </a:cubicBezTo>
                  <a:cubicBezTo>
                    <a:pt x="581" y="367"/>
                    <a:pt x="581" y="367"/>
                    <a:pt x="581" y="367"/>
                  </a:cubicBezTo>
                  <a:cubicBezTo>
                    <a:pt x="566" y="353"/>
                    <a:pt x="566" y="353"/>
                    <a:pt x="566" y="353"/>
                  </a:cubicBezTo>
                  <a:lnTo>
                    <a:pt x="538" y="360"/>
                  </a:lnTo>
                  <a:close/>
                  <a:moveTo>
                    <a:pt x="503" y="369"/>
                  </a:moveTo>
                  <a:cubicBezTo>
                    <a:pt x="519" y="383"/>
                    <a:pt x="519" y="383"/>
                    <a:pt x="519" y="383"/>
                  </a:cubicBezTo>
                  <a:cubicBezTo>
                    <a:pt x="546" y="376"/>
                    <a:pt x="546" y="376"/>
                    <a:pt x="546" y="376"/>
                  </a:cubicBezTo>
                  <a:cubicBezTo>
                    <a:pt x="531" y="362"/>
                    <a:pt x="531" y="362"/>
                    <a:pt x="531" y="362"/>
                  </a:cubicBezTo>
                  <a:lnTo>
                    <a:pt x="503" y="369"/>
                  </a:lnTo>
                  <a:close/>
                  <a:moveTo>
                    <a:pt x="468" y="378"/>
                  </a:moveTo>
                  <a:cubicBezTo>
                    <a:pt x="484" y="392"/>
                    <a:pt x="484" y="392"/>
                    <a:pt x="484" y="392"/>
                  </a:cubicBezTo>
                  <a:cubicBezTo>
                    <a:pt x="511" y="385"/>
                    <a:pt x="511" y="385"/>
                    <a:pt x="511" y="385"/>
                  </a:cubicBezTo>
                  <a:cubicBezTo>
                    <a:pt x="496" y="371"/>
                    <a:pt x="496" y="371"/>
                    <a:pt x="496" y="371"/>
                  </a:cubicBezTo>
                  <a:lnTo>
                    <a:pt x="468" y="378"/>
                  </a:lnTo>
                  <a:close/>
                  <a:moveTo>
                    <a:pt x="433" y="387"/>
                  </a:moveTo>
                  <a:cubicBezTo>
                    <a:pt x="450" y="401"/>
                    <a:pt x="450" y="401"/>
                    <a:pt x="450" y="401"/>
                  </a:cubicBezTo>
                  <a:cubicBezTo>
                    <a:pt x="476" y="394"/>
                    <a:pt x="476" y="394"/>
                    <a:pt x="476" y="394"/>
                  </a:cubicBezTo>
                  <a:cubicBezTo>
                    <a:pt x="461" y="380"/>
                    <a:pt x="461" y="380"/>
                    <a:pt x="461" y="380"/>
                  </a:cubicBezTo>
                  <a:lnTo>
                    <a:pt x="433" y="387"/>
                  </a:lnTo>
                  <a:close/>
                  <a:moveTo>
                    <a:pt x="398" y="396"/>
                  </a:moveTo>
                  <a:cubicBezTo>
                    <a:pt x="415" y="410"/>
                    <a:pt x="415" y="410"/>
                    <a:pt x="415" y="410"/>
                  </a:cubicBezTo>
                  <a:cubicBezTo>
                    <a:pt x="441" y="403"/>
                    <a:pt x="441" y="403"/>
                    <a:pt x="441" y="403"/>
                  </a:cubicBezTo>
                  <a:cubicBezTo>
                    <a:pt x="426" y="389"/>
                    <a:pt x="426" y="389"/>
                    <a:pt x="426" y="389"/>
                  </a:cubicBezTo>
                  <a:lnTo>
                    <a:pt x="398" y="396"/>
                  </a:lnTo>
                  <a:close/>
                  <a:moveTo>
                    <a:pt x="363" y="405"/>
                  </a:moveTo>
                  <a:cubicBezTo>
                    <a:pt x="380" y="419"/>
                    <a:pt x="380" y="419"/>
                    <a:pt x="380" y="419"/>
                  </a:cubicBezTo>
                  <a:cubicBezTo>
                    <a:pt x="407" y="412"/>
                    <a:pt x="407" y="412"/>
                    <a:pt x="407" y="412"/>
                  </a:cubicBezTo>
                  <a:cubicBezTo>
                    <a:pt x="391" y="398"/>
                    <a:pt x="391" y="398"/>
                    <a:pt x="391" y="398"/>
                  </a:cubicBezTo>
                  <a:lnTo>
                    <a:pt x="363" y="405"/>
                  </a:lnTo>
                  <a:close/>
                  <a:moveTo>
                    <a:pt x="328" y="415"/>
                  </a:moveTo>
                  <a:cubicBezTo>
                    <a:pt x="346" y="428"/>
                    <a:pt x="346" y="428"/>
                    <a:pt x="346" y="428"/>
                  </a:cubicBezTo>
                  <a:cubicBezTo>
                    <a:pt x="372" y="421"/>
                    <a:pt x="372" y="421"/>
                    <a:pt x="372" y="421"/>
                  </a:cubicBezTo>
                  <a:cubicBezTo>
                    <a:pt x="357" y="407"/>
                    <a:pt x="357" y="407"/>
                    <a:pt x="357" y="407"/>
                  </a:cubicBezTo>
                  <a:lnTo>
                    <a:pt x="328" y="415"/>
                  </a:lnTo>
                  <a:close/>
                  <a:moveTo>
                    <a:pt x="295" y="422"/>
                  </a:moveTo>
                  <a:cubicBezTo>
                    <a:pt x="305" y="421"/>
                    <a:pt x="312" y="420"/>
                    <a:pt x="318" y="417"/>
                  </a:cubicBezTo>
                  <a:cubicBezTo>
                    <a:pt x="324" y="423"/>
                    <a:pt x="329" y="425"/>
                    <a:pt x="336" y="430"/>
                  </a:cubicBezTo>
                  <a:cubicBezTo>
                    <a:pt x="331" y="432"/>
                    <a:pt x="326" y="433"/>
                    <a:pt x="321" y="434"/>
                  </a:cubicBezTo>
                  <a:cubicBezTo>
                    <a:pt x="307" y="431"/>
                    <a:pt x="301" y="429"/>
                    <a:pt x="295" y="422"/>
                  </a:cubicBezTo>
                  <a:close/>
                  <a:moveTo>
                    <a:pt x="738" y="302"/>
                  </a:moveTo>
                  <a:cubicBezTo>
                    <a:pt x="742" y="309"/>
                    <a:pt x="749" y="313"/>
                    <a:pt x="753" y="321"/>
                  </a:cubicBezTo>
                  <a:cubicBezTo>
                    <a:pt x="759" y="322"/>
                    <a:pt x="765" y="323"/>
                    <a:pt x="771" y="323"/>
                  </a:cubicBezTo>
                  <a:cubicBezTo>
                    <a:pt x="772" y="317"/>
                    <a:pt x="770" y="316"/>
                    <a:pt x="771" y="309"/>
                  </a:cubicBezTo>
                  <a:cubicBezTo>
                    <a:pt x="761" y="309"/>
                    <a:pt x="750" y="305"/>
                    <a:pt x="738" y="302"/>
                  </a:cubicBezTo>
                  <a:close/>
                  <a:moveTo>
                    <a:pt x="778" y="310"/>
                  </a:moveTo>
                  <a:cubicBezTo>
                    <a:pt x="777" y="324"/>
                    <a:pt x="777" y="324"/>
                    <a:pt x="777" y="324"/>
                  </a:cubicBezTo>
                  <a:cubicBezTo>
                    <a:pt x="799" y="328"/>
                    <a:pt x="799" y="328"/>
                    <a:pt x="799" y="328"/>
                  </a:cubicBezTo>
                  <a:cubicBezTo>
                    <a:pt x="802" y="314"/>
                    <a:pt x="802" y="314"/>
                    <a:pt x="802" y="314"/>
                  </a:cubicBezTo>
                  <a:lnTo>
                    <a:pt x="778" y="310"/>
                  </a:lnTo>
                  <a:close/>
                  <a:moveTo>
                    <a:pt x="807" y="315"/>
                  </a:moveTo>
                  <a:cubicBezTo>
                    <a:pt x="805" y="329"/>
                    <a:pt x="805" y="329"/>
                    <a:pt x="805" y="329"/>
                  </a:cubicBezTo>
                  <a:cubicBezTo>
                    <a:pt x="829" y="332"/>
                    <a:pt x="829" y="332"/>
                    <a:pt x="829" y="332"/>
                  </a:cubicBezTo>
                  <a:cubicBezTo>
                    <a:pt x="831" y="319"/>
                    <a:pt x="831" y="319"/>
                    <a:pt x="831" y="319"/>
                  </a:cubicBezTo>
                  <a:lnTo>
                    <a:pt x="807" y="315"/>
                  </a:lnTo>
                  <a:close/>
                  <a:moveTo>
                    <a:pt x="836" y="320"/>
                  </a:moveTo>
                  <a:cubicBezTo>
                    <a:pt x="834" y="333"/>
                    <a:pt x="834" y="333"/>
                    <a:pt x="834" y="333"/>
                  </a:cubicBezTo>
                  <a:cubicBezTo>
                    <a:pt x="858" y="336"/>
                    <a:pt x="858" y="336"/>
                    <a:pt x="858" y="336"/>
                  </a:cubicBezTo>
                  <a:cubicBezTo>
                    <a:pt x="860" y="322"/>
                    <a:pt x="860" y="322"/>
                    <a:pt x="860" y="322"/>
                  </a:cubicBezTo>
                  <a:lnTo>
                    <a:pt x="836" y="320"/>
                  </a:lnTo>
                  <a:close/>
                  <a:moveTo>
                    <a:pt x="866" y="322"/>
                  </a:moveTo>
                  <a:cubicBezTo>
                    <a:pt x="864" y="336"/>
                    <a:pt x="864" y="336"/>
                    <a:pt x="864" y="336"/>
                  </a:cubicBezTo>
                  <a:cubicBezTo>
                    <a:pt x="888" y="338"/>
                    <a:pt x="888" y="338"/>
                    <a:pt x="888" y="338"/>
                  </a:cubicBezTo>
                  <a:cubicBezTo>
                    <a:pt x="891" y="325"/>
                    <a:pt x="891" y="325"/>
                    <a:pt x="891" y="325"/>
                  </a:cubicBezTo>
                  <a:lnTo>
                    <a:pt x="866" y="322"/>
                  </a:lnTo>
                  <a:close/>
                  <a:moveTo>
                    <a:pt x="928" y="327"/>
                  </a:moveTo>
                  <a:cubicBezTo>
                    <a:pt x="924" y="340"/>
                    <a:pt x="924" y="340"/>
                    <a:pt x="924" y="340"/>
                  </a:cubicBezTo>
                  <a:cubicBezTo>
                    <a:pt x="948" y="343"/>
                    <a:pt x="948" y="343"/>
                    <a:pt x="948" y="343"/>
                  </a:cubicBezTo>
                  <a:cubicBezTo>
                    <a:pt x="952" y="330"/>
                    <a:pt x="952" y="330"/>
                    <a:pt x="952" y="330"/>
                  </a:cubicBezTo>
                  <a:lnTo>
                    <a:pt x="928" y="327"/>
                  </a:lnTo>
                  <a:close/>
                  <a:moveTo>
                    <a:pt x="897" y="325"/>
                  </a:moveTo>
                  <a:cubicBezTo>
                    <a:pt x="894" y="338"/>
                    <a:pt x="894" y="338"/>
                    <a:pt x="894" y="338"/>
                  </a:cubicBezTo>
                  <a:cubicBezTo>
                    <a:pt x="918" y="341"/>
                    <a:pt x="918" y="341"/>
                    <a:pt x="918" y="341"/>
                  </a:cubicBezTo>
                  <a:cubicBezTo>
                    <a:pt x="921" y="327"/>
                    <a:pt x="921" y="327"/>
                    <a:pt x="921" y="327"/>
                  </a:cubicBezTo>
                  <a:lnTo>
                    <a:pt x="897" y="325"/>
                  </a:lnTo>
                  <a:close/>
                  <a:moveTo>
                    <a:pt x="959" y="329"/>
                  </a:moveTo>
                  <a:cubicBezTo>
                    <a:pt x="954" y="343"/>
                    <a:pt x="954" y="343"/>
                    <a:pt x="954" y="343"/>
                  </a:cubicBezTo>
                  <a:cubicBezTo>
                    <a:pt x="978" y="345"/>
                    <a:pt x="978" y="345"/>
                    <a:pt x="978" y="345"/>
                  </a:cubicBezTo>
                  <a:cubicBezTo>
                    <a:pt x="983" y="332"/>
                    <a:pt x="983" y="332"/>
                    <a:pt x="983" y="332"/>
                  </a:cubicBezTo>
                  <a:lnTo>
                    <a:pt x="959" y="329"/>
                  </a:lnTo>
                  <a:close/>
                  <a:moveTo>
                    <a:pt x="989" y="332"/>
                  </a:moveTo>
                  <a:cubicBezTo>
                    <a:pt x="984" y="345"/>
                    <a:pt x="984" y="345"/>
                    <a:pt x="984" y="345"/>
                  </a:cubicBezTo>
                  <a:cubicBezTo>
                    <a:pt x="1008" y="348"/>
                    <a:pt x="1008" y="348"/>
                    <a:pt x="1008" y="348"/>
                  </a:cubicBezTo>
                  <a:cubicBezTo>
                    <a:pt x="1013" y="335"/>
                    <a:pt x="1013" y="335"/>
                    <a:pt x="1013" y="335"/>
                  </a:cubicBezTo>
                  <a:lnTo>
                    <a:pt x="989" y="332"/>
                  </a:lnTo>
                  <a:close/>
                  <a:moveTo>
                    <a:pt x="1020" y="335"/>
                  </a:moveTo>
                  <a:cubicBezTo>
                    <a:pt x="1014" y="348"/>
                    <a:pt x="1014" y="348"/>
                    <a:pt x="1014" y="348"/>
                  </a:cubicBezTo>
                  <a:cubicBezTo>
                    <a:pt x="1038" y="351"/>
                    <a:pt x="1038" y="351"/>
                    <a:pt x="1038" y="351"/>
                  </a:cubicBezTo>
                  <a:cubicBezTo>
                    <a:pt x="1044" y="338"/>
                    <a:pt x="1044" y="338"/>
                    <a:pt x="1044" y="338"/>
                  </a:cubicBezTo>
                  <a:lnTo>
                    <a:pt x="1020" y="335"/>
                  </a:lnTo>
                  <a:close/>
                  <a:moveTo>
                    <a:pt x="1051" y="338"/>
                  </a:moveTo>
                  <a:cubicBezTo>
                    <a:pt x="1045" y="350"/>
                    <a:pt x="1045" y="350"/>
                    <a:pt x="1045" y="350"/>
                  </a:cubicBezTo>
                  <a:cubicBezTo>
                    <a:pt x="1069" y="352"/>
                    <a:pt x="1069" y="352"/>
                    <a:pt x="1069" y="352"/>
                  </a:cubicBezTo>
                  <a:cubicBezTo>
                    <a:pt x="1077" y="341"/>
                    <a:pt x="1077" y="341"/>
                    <a:pt x="1077" y="341"/>
                  </a:cubicBezTo>
                  <a:lnTo>
                    <a:pt x="1051" y="338"/>
                  </a:lnTo>
                  <a:close/>
                  <a:moveTo>
                    <a:pt x="1087" y="341"/>
                  </a:moveTo>
                  <a:cubicBezTo>
                    <a:pt x="1076" y="352"/>
                    <a:pt x="1076" y="352"/>
                    <a:pt x="1076" y="352"/>
                  </a:cubicBezTo>
                  <a:cubicBezTo>
                    <a:pt x="1099" y="355"/>
                    <a:pt x="1099" y="355"/>
                    <a:pt x="1099" y="355"/>
                  </a:cubicBezTo>
                  <a:cubicBezTo>
                    <a:pt x="1110" y="343"/>
                    <a:pt x="1110" y="343"/>
                    <a:pt x="1110" y="343"/>
                  </a:cubicBezTo>
                  <a:lnTo>
                    <a:pt x="1087" y="341"/>
                  </a:lnTo>
                  <a:close/>
                  <a:moveTo>
                    <a:pt x="1120" y="343"/>
                  </a:moveTo>
                  <a:cubicBezTo>
                    <a:pt x="1110" y="355"/>
                    <a:pt x="1110" y="355"/>
                    <a:pt x="1110" y="355"/>
                  </a:cubicBezTo>
                  <a:cubicBezTo>
                    <a:pt x="1133" y="357"/>
                    <a:pt x="1133" y="357"/>
                    <a:pt x="1133" y="357"/>
                  </a:cubicBezTo>
                  <a:cubicBezTo>
                    <a:pt x="1143" y="345"/>
                    <a:pt x="1143" y="345"/>
                    <a:pt x="1143" y="345"/>
                  </a:cubicBezTo>
                  <a:lnTo>
                    <a:pt x="1120" y="343"/>
                  </a:lnTo>
                  <a:close/>
                  <a:moveTo>
                    <a:pt x="1157" y="344"/>
                  </a:moveTo>
                  <a:cubicBezTo>
                    <a:pt x="1147" y="355"/>
                    <a:pt x="1147" y="355"/>
                    <a:pt x="1147" y="355"/>
                  </a:cubicBezTo>
                  <a:cubicBezTo>
                    <a:pt x="1170" y="358"/>
                    <a:pt x="1170" y="358"/>
                    <a:pt x="1170" y="358"/>
                  </a:cubicBezTo>
                  <a:cubicBezTo>
                    <a:pt x="1180" y="345"/>
                    <a:pt x="1180" y="345"/>
                    <a:pt x="1180" y="345"/>
                  </a:cubicBezTo>
                  <a:lnTo>
                    <a:pt x="1157" y="344"/>
                  </a:lnTo>
                  <a:close/>
                  <a:moveTo>
                    <a:pt x="1193" y="347"/>
                  </a:moveTo>
                  <a:cubicBezTo>
                    <a:pt x="1182" y="358"/>
                    <a:pt x="1182" y="358"/>
                    <a:pt x="1182" y="358"/>
                  </a:cubicBezTo>
                  <a:cubicBezTo>
                    <a:pt x="1205" y="360"/>
                    <a:pt x="1205" y="360"/>
                    <a:pt x="1205" y="360"/>
                  </a:cubicBezTo>
                  <a:cubicBezTo>
                    <a:pt x="1216" y="348"/>
                    <a:pt x="1216" y="348"/>
                    <a:pt x="1216" y="348"/>
                  </a:cubicBezTo>
                  <a:lnTo>
                    <a:pt x="1193" y="347"/>
                  </a:lnTo>
                  <a:close/>
                  <a:moveTo>
                    <a:pt x="1231" y="350"/>
                  </a:moveTo>
                  <a:cubicBezTo>
                    <a:pt x="1227" y="356"/>
                    <a:pt x="1223" y="357"/>
                    <a:pt x="1217" y="363"/>
                  </a:cubicBezTo>
                  <a:cubicBezTo>
                    <a:pt x="1225" y="363"/>
                    <a:pt x="1226" y="363"/>
                    <a:pt x="1234" y="364"/>
                  </a:cubicBezTo>
                  <a:cubicBezTo>
                    <a:pt x="1243" y="360"/>
                    <a:pt x="1257" y="357"/>
                    <a:pt x="1265" y="348"/>
                  </a:cubicBezTo>
                  <a:cubicBezTo>
                    <a:pt x="1254" y="349"/>
                    <a:pt x="1242" y="349"/>
                    <a:pt x="1231" y="350"/>
                  </a:cubicBezTo>
                  <a:close/>
                  <a:moveTo>
                    <a:pt x="320" y="506"/>
                  </a:moveTo>
                  <a:cubicBezTo>
                    <a:pt x="320" y="489"/>
                    <a:pt x="321" y="472"/>
                    <a:pt x="321" y="455"/>
                  </a:cubicBezTo>
                  <a:cubicBezTo>
                    <a:pt x="323" y="455"/>
                    <a:pt x="324" y="455"/>
                    <a:pt x="325" y="455"/>
                  </a:cubicBezTo>
                  <a:cubicBezTo>
                    <a:pt x="326" y="454"/>
                    <a:pt x="327" y="453"/>
                    <a:pt x="329" y="453"/>
                  </a:cubicBezTo>
                  <a:cubicBezTo>
                    <a:pt x="330" y="452"/>
                    <a:pt x="332" y="451"/>
                    <a:pt x="334" y="451"/>
                  </a:cubicBezTo>
                  <a:cubicBezTo>
                    <a:pt x="335" y="449"/>
                    <a:pt x="335" y="448"/>
                    <a:pt x="335" y="447"/>
                  </a:cubicBezTo>
                  <a:cubicBezTo>
                    <a:pt x="338" y="447"/>
                    <a:pt x="340" y="447"/>
                    <a:pt x="342" y="447"/>
                  </a:cubicBezTo>
                  <a:cubicBezTo>
                    <a:pt x="342" y="449"/>
                    <a:pt x="343" y="450"/>
                    <a:pt x="344" y="451"/>
                  </a:cubicBezTo>
                  <a:cubicBezTo>
                    <a:pt x="345" y="451"/>
                    <a:pt x="345" y="451"/>
                    <a:pt x="346" y="451"/>
                  </a:cubicBezTo>
                  <a:cubicBezTo>
                    <a:pt x="346" y="468"/>
                    <a:pt x="345" y="485"/>
                    <a:pt x="344" y="502"/>
                  </a:cubicBezTo>
                  <a:cubicBezTo>
                    <a:pt x="343" y="502"/>
                    <a:pt x="341" y="502"/>
                    <a:pt x="340" y="503"/>
                  </a:cubicBezTo>
                  <a:cubicBezTo>
                    <a:pt x="339" y="501"/>
                    <a:pt x="338" y="500"/>
                    <a:pt x="338" y="499"/>
                  </a:cubicBezTo>
                  <a:cubicBezTo>
                    <a:pt x="337" y="492"/>
                    <a:pt x="336" y="492"/>
                    <a:pt x="334" y="499"/>
                  </a:cubicBezTo>
                  <a:cubicBezTo>
                    <a:pt x="334" y="501"/>
                    <a:pt x="334" y="502"/>
                    <a:pt x="333" y="504"/>
                  </a:cubicBezTo>
                  <a:cubicBezTo>
                    <a:pt x="331" y="504"/>
                    <a:pt x="329" y="505"/>
                    <a:pt x="327" y="505"/>
                  </a:cubicBezTo>
                  <a:cubicBezTo>
                    <a:pt x="327" y="504"/>
                    <a:pt x="327" y="502"/>
                    <a:pt x="326" y="501"/>
                  </a:cubicBezTo>
                  <a:cubicBezTo>
                    <a:pt x="324" y="492"/>
                    <a:pt x="323" y="498"/>
                    <a:pt x="322" y="502"/>
                  </a:cubicBezTo>
                  <a:cubicBezTo>
                    <a:pt x="321" y="503"/>
                    <a:pt x="320" y="505"/>
                    <a:pt x="320" y="506"/>
                  </a:cubicBezTo>
                  <a:close/>
                  <a:moveTo>
                    <a:pt x="356" y="447"/>
                  </a:moveTo>
                  <a:cubicBezTo>
                    <a:pt x="355" y="465"/>
                    <a:pt x="355" y="482"/>
                    <a:pt x="355" y="500"/>
                  </a:cubicBezTo>
                  <a:cubicBezTo>
                    <a:pt x="355" y="500"/>
                    <a:pt x="356" y="500"/>
                    <a:pt x="357" y="500"/>
                  </a:cubicBezTo>
                  <a:cubicBezTo>
                    <a:pt x="355" y="498"/>
                    <a:pt x="356" y="497"/>
                    <a:pt x="358" y="495"/>
                  </a:cubicBezTo>
                  <a:cubicBezTo>
                    <a:pt x="359" y="485"/>
                    <a:pt x="361" y="485"/>
                    <a:pt x="362" y="494"/>
                  </a:cubicBezTo>
                  <a:cubicBezTo>
                    <a:pt x="364" y="495"/>
                    <a:pt x="365" y="497"/>
                    <a:pt x="364" y="499"/>
                  </a:cubicBezTo>
                  <a:cubicBezTo>
                    <a:pt x="366" y="499"/>
                    <a:pt x="368" y="498"/>
                    <a:pt x="370" y="498"/>
                  </a:cubicBezTo>
                  <a:cubicBezTo>
                    <a:pt x="369" y="496"/>
                    <a:pt x="369" y="494"/>
                    <a:pt x="371" y="492"/>
                  </a:cubicBezTo>
                  <a:cubicBezTo>
                    <a:pt x="372" y="483"/>
                    <a:pt x="373" y="483"/>
                    <a:pt x="374" y="492"/>
                  </a:cubicBezTo>
                  <a:cubicBezTo>
                    <a:pt x="376" y="493"/>
                    <a:pt x="376" y="494"/>
                    <a:pt x="376" y="496"/>
                  </a:cubicBezTo>
                  <a:cubicBezTo>
                    <a:pt x="377" y="496"/>
                    <a:pt x="378" y="496"/>
                    <a:pt x="380" y="496"/>
                  </a:cubicBezTo>
                  <a:cubicBezTo>
                    <a:pt x="380" y="477"/>
                    <a:pt x="381" y="458"/>
                    <a:pt x="382" y="439"/>
                  </a:cubicBezTo>
                  <a:cubicBezTo>
                    <a:pt x="381" y="439"/>
                    <a:pt x="381" y="439"/>
                    <a:pt x="380" y="438"/>
                  </a:cubicBezTo>
                  <a:cubicBezTo>
                    <a:pt x="379" y="437"/>
                    <a:pt x="379" y="436"/>
                    <a:pt x="378" y="435"/>
                  </a:cubicBezTo>
                  <a:cubicBezTo>
                    <a:pt x="378" y="435"/>
                    <a:pt x="378" y="434"/>
                    <a:pt x="378" y="433"/>
                  </a:cubicBezTo>
                  <a:cubicBezTo>
                    <a:pt x="372" y="434"/>
                    <a:pt x="367" y="435"/>
                    <a:pt x="362" y="436"/>
                  </a:cubicBezTo>
                  <a:cubicBezTo>
                    <a:pt x="361" y="438"/>
                    <a:pt x="360" y="440"/>
                    <a:pt x="360" y="442"/>
                  </a:cubicBezTo>
                  <a:cubicBezTo>
                    <a:pt x="358" y="443"/>
                    <a:pt x="357" y="444"/>
                    <a:pt x="356" y="447"/>
                  </a:cubicBezTo>
                  <a:close/>
                  <a:moveTo>
                    <a:pt x="391" y="441"/>
                  </a:moveTo>
                  <a:cubicBezTo>
                    <a:pt x="391" y="458"/>
                    <a:pt x="390" y="476"/>
                    <a:pt x="390" y="494"/>
                  </a:cubicBezTo>
                  <a:cubicBezTo>
                    <a:pt x="391" y="494"/>
                    <a:pt x="391" y="493"/>
                    <a:pt x="392" y="493"/>
                  </a:cubicBezTo>
                  <a:cubicBezTo>
                    <a:pt x="391" y="492"/>
                    <a:pt x="391" y="490"/>
                    <a:pt x="393" y="489"/>
                  </a:cubicBezTo>
                  <a:cubicBezTo>
                    <a:pt x="394" y="479"/>
                    <a:pt x="396" y="479"/>
                    <a:pt x="398" y="488"/>
                  </a:cubicBezTo>
                  <a:cubicBezTo>
                    <a:pt x="399" y="489"/>
                    <a:pt x="400" y="491"/>
                    <a:pt x="399" y="493"/>
                  </a:cubicBezTo>
                  <a:cubicBezTo>
                    <a:pt x="401" y="492"/>
                    <a:pt x="406" y="492"/>
                    <a:pt x="408" y="492"/>
                  </a:cubicBezTo>
                  <a:cubicBezTo>
                    <a:pt x="407" y="489"/>
                    <a:pt x="407" y="487"/>
                    <a:pt x="409" y="485"/>
                  </a:cubicBezTo>
                  <a:cubicBezTo>
                    <a:pt x="410" y="477"/>
                    <a:pt x="411" y="477"/>
                    <a:pt x="413" y="486"/>
                  </a:cubicBezTo>
                  <a:cubicBezTo>
                    <a:pt x="414" y="487"/>
                    <a:pt x="414" y="488"/>
                    <a:pt x="414" y="490"/>
                  </a:cubicBezTo>
                  <a:cubicBezTo>
                    <a:pt x="415" y="489"/>
                    <a:pt x="417" y="489"/>
                    <a:pt x="418" y="489"/>
                  </a:cubicBezTo>
                  <a:cubicBezTo>
                    <a:pt x="419" y="470"/>
                    <a:pt x="420" y="452"/>
                    <a:pt x="420" y="433"/>
                  </a:cubicBezTo>
                  <a:cubicBezTo>
                    <a:pt x="420" y="433"/>
                    <a:pt x="419" y="432"/>
                    <a:pt x="418" y="432"/>
                  </a:cubicBezTo>
                  <a:cubicBezTo>
                    <a:pt x="417" y="431"/>
                    <a:pt x="417" y="430"/>
                    <a:pt x="416" y="429"/>
                  </a:cubicBezTo>
                  <a:cubicBezTo>
                    <a:pt x="416" y="428"/>
                    <a:pt x="416" y="427"/>
                    <a:pt x="416" y="427"/>
                  </a:cubicBezTo>
                  <a:cubicBezTo>
                    <a:pt x="411" y="428"/>
                    <a:pt x="402" y="429"/>
                    <a:pt x="397" y="430"/>
                  </a:cubicBezTo>
                  <a:cubicBezTo>
                    <a:pt x="396" y="432"/>
                    <a:pt x="395" y="434"/>
                    <a:pt x="395" y="435"/>
                  </a:cubicBezTo>
                  <a:cubicBezTo>
                    <a:pt x="393" y="436"/>
                    <a:pt x="392" y="438"/>
                    <a:pt x="391" y="441"/>
                  </a:cubicBezTo>
                  <a:close/>
                  <a:moveTo>
                    <a:pt x="430" y="429"/>
                  </a:moveTo>
                  <a:cubicBezTo>
                    <a:pt x="430" y="447"/>
                    <a:pt x="429" y="469"/>
                    <a:pt x="429" y="486"/>
                  </a:cubicBezTo>
                  <a:cubicBezTo>
                    <a:pt x="430" y="486"/>
                    <a:pt x="430" y="486"/>
                    <a:pt x="431" y="486"/>
                  </a:cubicBezTo>
                  <a:cubicBezTo>
                    <a:pt x="430" y="484"/>
                    <a:pt x="430" y="483"/>
                    <a:pt x="432" y="481"/>
                  </a:cubicBezTo>
                  <a:cubicBezTo>
                    <a:pt x="433" y="472"/>
                    <a:pt x="435" y="471"/>
                    <a:pt x="437" y="480"/>
                  </a:cubicBezTo>
                  <a:cubicBezTo>
                    <a:pt x="438" y="482"/>
                    <a:pt x="439" y="483"/>
                    <a:pt x="438" y="485"/>
                  </a:cubicBezTo>
                  <a:cubicBezTo>
                    <a:pt x="440" y="485"/>
                    <a:pt x="447" y="484"/>
                    <a:pt x="449" y="484"/>
                  </a:cubicBezTo>
                  <a:cubicBezTo>
                    <a:pt x="449" y="481"/>
                    <a:pt x="449" y="479"/>
                    <a:pt x="450" y="477"/>
                  </a:cubicBezTo>
                  <a:cubicBezTo>
                    <a:pt x="452" y="469"/>
                    <a:pt x="453" y="469"/>
                    <a:pt x="454" y="478"/>
                  </a:cubicBezTo>
                  <a:cubicBezTo>
                    <a:pt x="455" y="479"/>
                    <a:pt x="456" y="480"/>
                    <a:pt x="456" y="482"/>
                  </a:cubicBezTo>
                  <a:cubicBezTo>
                    <a:pt x="457" y="481"/>
                    <a:pt x="458" y="481"/>
                    <a:pt x="459" y="481"/>
                  </a:cubicBezTo>
                  <a:cubicBezTo>
                    <a:pt x="460" y="462"/>
                    <a:pt x="460" y="440"/>
                    <a:pt x="461" y="421"/>
                  </a:cubicBezTo>
                  <a:cubicBezTo>
                    <a:pt x="460" y="421"/>
                    <a:pt x="459" y="421"/>
                    <a:pt x="458" y="420"/>
                  </a:cubicBezTo>
                  <a:cubicBezTo>
                    <a:pt x="458" y="419"/>
                    <a:pt x="457" y="418"/>
                    <a:pt x="457" y="417"/>
                  </a:cubicBezTo>
                  <a:cubicBezTo>
                    <a:pt x="457" y="417"/>
                    <a:pt x="456" y="416"/>
                    <a:pt x="456" y="415"/>
                  </a:cubicBezTo>
                  <a:cubicBezTo>
                    <a:pt x="451" y="416"/>
                    <a:pt x="441" y="417"/>
                    <a:pt x="436" y="418"/>
                  </a:cubicBezTo>
                  <a:cubicBezTo>
                    <a:pt x="435" y="420"/>
                    <a:pt x="434" y="422"/>
                    <a:pt x="434" y="424"/>
                  </a:cubicBezTo>
                  <a:cubicBezTo>
                    <a:pt x="432" y="425"/>
                    <a:pt x="431" y="427"/>
                    <a:pt x="430" y="429"/>
                  </a:cubicBezTo>
                  <a:close/>
                  <a:moveTo>
                    <a:pt x="471" y="422"/>
                  </a:moveTo>
                  <a:cubicBezTo>
                    <a:pt x="470" y="440"/>
                    <a:pt x="470" y="462"/>
                    <a:pt x="470" y="480"/>
                  </a:cubicBezTo>
                  <a:cubicBezTo>
                    <a:pt x="470" y="479"/>
                    <a:pt x="471" y="479"/>
                    <a:pt x="472" y="479"/>
                  </a:cubicBezTo>
                  <a:cubicBezTo>
                    <a:pt x="470" y="478"/>
                    <a:pt x="471" y="476"/>
                    <a:pt x="473" y="475"/>
                  </a:cubicBezTo>
                  <a:cubicBezTo>
                    <a:pt x="474" y="465"/>
                    <a:pt x="475" y="465"/>
                    <a:pt x="477" y="474"/>
                  </a:cubicBezTo>
                  <a:cubicBezTo>
                    <a:pt x="479" y="475"/>
                    <a:pt x="480" y="477"/>
                    <a:pt x="479" y="478"/>
                  </a:cubicBezTo>
                  <a:cubicBezTo>
                    <a:pt x="481" y="478"/>
                    <a:pt x="488" y="477"/>
                    <a:pt x="490" y="477"/>
                  </a:cubicBezTo>
                  <a:cubicBezTo>
                    <a:pt x="489" y="475"/>
                    <a:pt x="490" y="473"/>
                    <a:pt x="491" y="471"/>
                  </a:cubicBezTo>
                  <a:cubicBezTo>
                    <a:pt x="492" y="462"/>
                    <a:pt x="494" y="462"/>
                    <a:pt x="495" y="471"/>
                  </a:cubicBezTo>
                  <a:cubicBezTo>
                    <a:pt x="496" y="472"/>
                    <a:pt x="496" y="473"/>
                    <a:pt x="496" y="475"/>
                  </a:cubicBezTo>
                  <a:cubicBezTo>
                    <a:pt x="497" y="475"/>
                    <a:pt x="501" y="474"/>
                    <a:pt x="506" y="474"/>
                  </a:cubicBezTo>
                  <a:cubicBezTo>
                    <a:pt x="506" y="473"/>
                    <a:pt x="506" y="469"/>
                    <a:pt x="507" y="468"/>
                  </a:cubicBezTo>
                  <a:cubicBezTo>
                    <a:pt x="506" y="462"/>
                    <a:pt x="510" y="458"/>
                    <a:pt x="510" y="468"/>
                  </a:cubicBezTo>
                  <a:cubicBezTo>
                    <a:pt x="511" y="468"/>
                    <a:pt x="513" y="472"/>
                    <a:pt x="512" y="473"/>
                  </a:cubicBezTo>
                  <a:cubicBezTo>
                    <a:pt x="517" y="472"/>
                    <a:pt x="520" y="471"/>
                    <a:pt x="521" y="471"/>
                  </a:cubicBezTo>
                  <a:cubicBezTo>
                    <a:pt x="522" y="452"/>
                    <a:pt x="522" y="428"/>
                    <a:pt x="523" y="409"/>
                  </a:cubicBezTo>
                  <a:cubicBezTo>
                    <a:pt x="522" y="409"/>
                    <a:pt x="521" y="408"/>
                    <a:pt x="520" y="408"/>
                  </a:cubicBezTo>
                  <a:cubicBezTo>
                    <a:pt x="520" y="407"/>
                    <a:pt x="519" y="406"/>
                    <a:pt x="518" y="405"/>
                  </a:cubicBezTo>
                  <a:cubicBezTo>
                    <a:pt x="518" y="404"/>
                    <a:pt x="518" y="404"/>
                    <a:pt x="518" y="403"/>
                  </a:cubicBezTo>
                  <a:cubicBezTo>
                    <a:pt x="513" y="404"/>
                    <a:pt x="482" y="411"/>
                    <a:pt x="477" y="412"/>
                  </a:cubicBezTo>
                  <a:cubicBezTo>
                    <a:pt x="476" y="414"/>
                    <a:pt x="475" y="415"/>
                    <a:pt x="475" y="417"/>
                  </a:cubicBezTo>
                  <a:cubicBezTo>
                    <a:pt x="473" y="418"/>
                    <a:pt x="472" y="420"/>
                    <a:pt x="471" y="422"/>
                  </a:cubicBezTo>
                  <a:close/>
                  <a:moveTo>
                    <a:pt x="535" y="405"/>
                  </a:moveTo>
                  <a:cubicBezTo>
                    <a:pt x="534" y="423"/>
                    <a:pt x="534" y="451"/>
                    <a:pt x="533" y="469"/>
                  </a:cubicBezTo>
                  <a:cubicBezTo>
                    <a:pt x="534" y="469"/>
                    <a:pt x="535" y="468"/>
                    <a:pt x="536" y="468"/>
                  </a:cubicBezTo>
                  <a:cubicBezTo>
                    <a:pt x="534" y="467"/>
                    <a:pt x="535" y="465"/>
                    <a:pt x="537" y="464"/>
                  </a:cubicBezTo>
                  <a:cubicBezTo>
                    <a:pt x="538" y="454"/>
                    <a:pt x="539" y="454"/>
                    <a:pt x="541" y="463"/>
                  </a:cubicBezTo>
                  <a:cubicBezTo>
                    <a:pt x="543" y="464"/>
                    <a:pt x="543" y="466"/>
                    <a:pt x="543" y="468"/>
                  </a:cubicBezTo>
                  <a:cubicBezTo>
                    <a:pt x="545" y="467"/>
                    <a:pt x="559" y="465"/>
                    <a:pt x="561" y="464"/>
                  </a:cubicBezTo>
                  <a:cubicBezTo>
                    <a:pt x="560" y="462"/>
                    <a:pt x="560" y="460"/>
                    <a:pt x="562" y="458"/>
                  </a:cubicBezTo>
                  <a:cubicBezTo>
                    <a:pt x="563" y="450"/>
                    <a:pt x="564" y="450"/>
                    <a:pt x="565" y="458"/>
                  </a:cubicBezTo>
                  <a:cubicBezTo>
                    <a:pt x="567" y="459"/>
                    <a:pt x="567" y="461"/>
                    <a:pt x="567" y="462"/>
                  </a:cubicBezTo>
                  <a:cubicBezTo>
                    <a:pt x="568" y="462"/>
                    <a:pt x="569" y="462"/>
                    <a:pt x="571" y="462"/>
                  </a:cubicBezTo>
                  <a:cubicBezTo>
                    <a:pt x="571" y="443"/>
                    <a:pt x="571" y="415"/>
                    <a:pt x="572" y="396"/>
                  </a:cubicBezTo>
                  <a:cubicBezTo>
                    <a:pt x="571" y="395"/>
                    <a:pt x="571" y="395"/>
                    <a:pt x="570" y="395"/>
                  </a:cubicBezTo>
                  <a:cubicBezTo>
                    <a:pt x="569" y="394"/>
                    <a:pt x="569" y="393"/>
                    <a:pt x="568" y="392"/>
                  </a:cubicBezTo>
                  <a:cubicBezTo>
                    <a:pt x="568" y="391"/>
                    <a:pt x="568" y="391"/>
                    <a:pt x="568" y="390"/>
                  </a:cubicBezTo>
                  <a:cubicBezTo>
                    <a:pt x="562" y="391"/>
                    <a:pt x="546" y="394"/>
                    <a:pt x="541" y="395"/>
                  </a:cubicBezTo>
                  <a:cubicBezTo>
                    <a:pt x="539" y="397"/>
                    <a:pt x="539" y="398"/>
                    <a:pt x="539" y="400"/>
                  </a:cubicBezTo>
                  <a:cubicBezTo>
                    <a:pt x="537" y="401"/>
                    <a:pt x="535" y="403"/>
                    <a:pt x="535" y="405"/>
                  </a:cubicBezTo>
                  <a:close/>
                  <a:moveTo>
                    <a:pt x="584" y="396"/>
                  </a:moveTo>
                  <a:cubicBezTo>
                    <a:pt x="583" y="413"/>
                    <a:pt x="583" y="443"/>
                    <a:pt x="582" y="461"/>
                  </a:cubicBezTo>
                  <a:cubicBezTo>
                    <a:pt x="583" y="461"/>
                    <a:pt x="588" y="460"/>
                    <a:pt x="589" y="459"/>
                  </a:cubicBezTo>
                  <a:cubicBezTo>
                    <a:pt x="588" y="458"/>
                    <a:pt x="588" y="455"/>
                    <a:pt x="590" y="453"/>
                  </a:cubicBezTo>
                  <a:cubicBezTo>
                    <a:pt x="592" y="443"/>
                    <a:pt x="593" y="443"/>
                    <a:pt x="595" y="452"/>
                  </a:cubicBezTo>
                  <a:cubicBezTo>
                    <a:pt x="597" y="453"/>
                    <a:pt x="597" y="457"/>
                    <a:pt x="597" y="459"/>
                  </a:cubicBezTo>
                  <a:cubicBezTo>
                    <a:pt x="598" y="458"/>
                    <a:pt x="608" y="456"/>
                    <a:pt x="610" y="456"/>
                  </a:cubicBezTo>
                  <a:cubicBezTo>
                    <a:pt x="609" y="454"/>
                    <a:pt x="609" y="452"/>
                    <a:pt x="611" y="450"/>
                  </a:cubicBezTo>
                  <a:cubicBezTo>
                    <a:pt x="612" y="441"/>
                    <a:pt x="613" y="441"/>
                    <a:pt x="615" y="450"/>
                  </a:cubicBezTo>
                  <a:cubicBezTo>
                    <a:pt x="616" y="451"/>
                    <a:pt x="616" y="452"/>
                    <a:pt x="616" y="454"/>
                  </a:cubicBezTo>
                  <a:cubicBezTo>
                    <a:pt x="617" y="454"/>
                    <a:pt x="622" y="452"/>
                    <a:pt x="623" y="452"/>
                  </a:cubicBezTo>
                  <a:cubicBezTo>
                    <a:pt x="624" y="434"/>
                    <a:pt x="624" y="405"/>
                    <a:pt x="625" y="386"/>
                  </a:cubicBezTo>
                  <a:cubicBezTo>
                    <a:pt x="624" y="386"/>
                    <a:pt x="623" y="386"/>
                    <a:pt x="622" y="385"/>
                  </a:cubicBezTo>
                  <a:cubicBezTo>
                    <a:pt x="622" y="384"/>
                    <a:pt x="621" y="383"/>
                    <a:pt x="621" y="383"/>
                  </a:cubicBezTo>
                  <a:cubicBezTo>
                    <a:pt x="621" y="382"/>
                    <a:pt x="620" y="379"/>
                    <a:pt x="620" y="378"/>
                  </a:cubicBezTo>
                  <a:cubicBezTo>
                    <a:pt x="614" y="379"/>
                    <a:pt x="600" y="383"/>
                    <a:pt x="595" y="384"/>
                  </a:cubicBezTo>
                  <a:cubicBezTo>
                    <a:pt x="593" y="386"/>
                    <a:pt x="593" y="388"/>
                    <a:pt x="593" y="389"/>
                  </a:cubicBezTo>
                  <a:cubicBezTo>
                    <a:pt x="591" y="390"/>
                    <a:pt x="585" y="393"/>
                    <a:pt x="584" y="396"/>
                  </a:cubicBezTo>
                  <a:close/>
                  <a:moveTo>
                    <a:pt x="636" y="383"/>
                  </a:moveTo>
                  <a:cubicBezTo>
                    <a:pt x="635" y="401"/>
                    <a:pt x="635" y="434"/>
                    <a:pt x="635" y="451"/>
                  </a:cubicBezTo>
                  <a:cubicBezTo>
                    <a:pt x="635" y="451"/>
                    <a:pt x="641" y="450"/>
                    <a:pt x="642" y="450"/>
                  </a:cubicBezTo>
                  <a:cubicBezTo>
                    <a:pt x="640" y="448"/>
                    <a:pt x="641" y="445"/>
                    <a:pt x="643" y="444"/>
                  </a:cubicBezTo>
                  <a:cubicBezTo>
                    <a:pt x="644" y="434"/>
                    <a:pt x="646" y="434"/>
                    <a:pt x="648" y="443"/>
                  </a:cubicBezTo>
                  <a:cubicBezTo>
                    <a:pt x="649" y="444"/>
                    <a:pt x="650" y="447"/>
                    <a:pt x="649" y="449"/>
                  </a:cubicBezTo>
                  <a:cubicBezTo>
                    <a:pt x="651" y="449"/>
                    <a:pt x="660" y="447"/>
                    <a:pt x="662" y="446"/>
                  </a:cubicBezTo>
                  <a:cubicBezTo>
                    <a:pt x="662" y="444"/>
                    <a:pt x="662" y="442"/>
                    <a:pt x="663" y="440"/>
                  </a:cubicBezTo>
                  <a:cubicBezTo>
                    <a:pt x="665" y="432"/>
                    <a:pt x="666" y="432"/>
                    <a:pt x="667" y="440"/>
                  </a:cubicBezTo>
                  <a:cubicBezTo>
                    <a:pt x="668" y="441"/>
                    <a:pt x="669" y="443"/>
                    <a:pt x="669" y="444"/>
                  </a:cubicBezTo>
                  <a:cubicBezTo>
                    <a:pt x="670" y="444"/>
                    <a:pt x="679" y="443"/>
                    <a:pt x="680" y="443"/>
                  </a:cubicBezTo>
                  <a:cubicBezTo>
                    <a:pt x="681" y="424"/>
                    <a:pt x="680" y="392"/>
                    <a:pt x="681" y="373"/>
                  </a:cubicBezTo>
                  <a:cubicBezTo>
                    <a:pt x="680" y="373"/>
                    <a:pt x="679" y="373"/>
                    <a:pt x="678" y="373"/>
                  </a:cubicBezTo>
                  <a:cubicBezTo>
                    <a:pt x="678" y="372"/>
                    <a:pt x="677" y="371"/>
                    <a:pt x="677" y="370"/>
                  </a:cubicBezTo>
                  <a:cubicBezTo>
                    <a:pt x="677" y="369"/>
                    <a:pt x="676" y="366"/>
                    <a:pt x="676" y="365"/>
                  </a:cubicBezTo>
                  <a:cubicBezTo>
                    <a:pt x="670" y="366"/>
                    <a:pt x="652" y="370"/>
                    <a:pt x="646" y="372"/>
                  </a:cubicBezTo>
                  <a:cubicBezTo>
                    <a:pt x="645" y="373"/>
                    <a:pt x="644" y="375"/>
                    <a:pt x="644" y="377"/>
                  </a:cubicBezTo>
                  <a:cubicBezTo>
                    <a:pt x="642" y="378"/>
                    <a:pt x="636" y="381"/>
                    <a:pt x="636" y="383"/>
                  </a:cubicBezTo>
                  <a:close/>
                  <a:moveTo>
                    <a:pt x="693" y="370"/>
                  </a:moveTo>
                  <a:cubicBezTo>
                    <a:pt x="693" y="388"/>
                    <a:pt x="693" y="424"/>
                    <a:pt x="692" y="442"/>
                  </a:cubicBezTo>
                  <a:cubicBezTo>
                    <a:pt x="693" y="442"/>
                    <a:pt x="702" y="440"/>
                    <a:pt x="703" y="440"/>
                  </a:cubicBezTo>
                  <a:cubicBezTo>
                    <a:pt x="702" y="438"/>
                    <a:pt x="703" y="435"/>
                    <a:pt x="704" y="434"/>
                  </a:cubicBezTo>
                  <a:cubicBezTo>
                    <a:pt x="706" y="424"/>
                    <a:pt x="707" y="424"/>
                    <a:pt x="709" y="433"/>
                  </a:cubicBezTo>
                  <a:cubicBezTo>
                    <a:pt x="711" y="434"/>
                    <a:pt x="711" y="437"/>
                    <a:pt x="711" y="439"/>
                  </a:cubicBezTo>
                  <a:cubicBezTo>
                    <a:pt x="712" y="439"/>
                    <a:pt x="722" y="437"/>
                    <a:pt x="724" y="436"/>
                  </a:cubicBezTo>
                  <a:cubicBezTo>
                    <a:pt x="723" y="434"/>
                    <a:pt x="724" y="432"/>
                    <a:pt x="725" y="430"/>
                  </a:cubicBezTo>
                  <a:cubicBezTo>
                    <a:pt x="726" y="422"/>
                    <a:pt x="727" y="422"/>
                    <a:pt x="729" y="430"/>
                  </a:cubicBezTo>
                  <a:cubicBezTo>
                    <a:pt x="730" y="431"/>
                    <a:pt x="730" y="433"/>
                    <a:pt x="730" y="434"/>
                  </a:cubicBezTo>
                  <a:cubicBezTo>
                    <a:pt x="731" y="434"/>
                    <a:pt x="740" y="433"/>
                    <a:pt x="742" y="433"/>
                  </a:cubicBezTo>
                  <a:cubicBezTo>
                    <a:pt x="742" y="414"/>
                    <a:pt x="742" y="378"/>
                    <a:pt x="742" y="359"/>
                  </a:cubicBezTo>
                  <a:cubicBezTo>
                    <a:pt x="742" y="359"/>
                    <a:pt x="741" y="359"/>
                    <a:pt x="740" y="359"/>
                  </a:cubicBezTo>
                  <a:cubicBezTo>
                    <a:pt x="739" y="358"/>
                    <a:pt x="739" y="357"/>
                    <a:pt x="738" y="356"/>
                  </a:cubicBezTo>
                  <a:cubicBezTo>
                    <a:pt x="738" y="355"/>
                    <a:pt x="737" y="352"/>
                    <a:pt x="737" y="351"/>
                  </a:cubicBezTo>
                  <a:cubicBezTo>
                    <a:pt x="732" y="353"/>
                    <a:pt x="709" y="357"/>
                    <a:pt x="704" y="358"/>
                  </a:cubicBezTo>
                  <a:cubicBezTo>
                    <a:pt x="703" y="360"/>
                    <a:pt x="702" y="362"/>
                    <a:pt x="702" y="364"/>
                  </a:cubicBezTo>
                  <a:cubicBezTo>
                    <a:pt x="700" y="365"/>
                    <a:pt x="694" y="367"/>
                    <a:pt x="693" y="370"/>
                  </a:cubicBezTo>
                  <a:close/>
                  <a:moveTo>
                    <a:pt x="695" y="345"/>
                  </a:moveTo>
                  <a:cubicBezTo>
                    <a:pt x="694" y="355"/>
                    <a:pt x="694" y="355"/>
                    <a:pt x="694" y="355"/>
                  </a:cubicBezTo>
                  <a:cubicBezTo>
                    <a:pt x="710" y="351"/>
                    <a:pt x="710" y="351"/>
                    <a:pt x="710" y="351"/>
                  </a:cubicBezTo>
                  <a:cubicBezTo>
                    <a:pt x="709" y="341"/>
                    <a:pt x="709" y="341"/>
                    <a:pt x="709" y="341"/>
                  </a:cubicBezTo>
                  <a:lnTo>
                    <a:pt x="695" y="345"/>
                  </a:lnTo>
                  <a:close/>
                  <a:moveTo>
                    <a:pt x="665" y="352"/>
                  </a:moveTo>
                  <a:cubicBezTo>
                    <a:pt x="665" y="362"/>
                    <a:pt x="665" y="362"/>
                    <a:pt x="665" y="362"/>
                  </a:cubicBezTo>
                  <a:cubicBezTo>
                    <a:pt x="680" y="358"/>
                    <a:pt x="680" y="358"/>
                    <a:pt x="680" y="358"/>
                  </a:cubicBezTo>
                  <a:cubicBezTo>
                    <a:pt x="680" y="348"/>
                    <a:pt x="680" y="348"/>
                    <a:pt x="680" y="348"/>
                  </a:cubicBezTo>
                  <a:lnTo>
                    <a:pt x="665" y="352"/>
                  </a:lnTo>
                  <a:close/>
                  <a:moveTo>
                    <a:pt x="636" y="360"/>
                  </a:moveTo>
                  <a:cubicBezTo>
                    <a:pt x="636" y="369"/>
                    <a:pt x="636" y="369"/>
                    <a:pt x="636" y="369"/>
                  </a:cubicBezTo>
                  <a:cubicBezTo>
                    <a:pt x="651" y="366"/>
                    <a:pt x="651" y="366"/>
                    <a:pt x="651" y="366"/>
                  </a:cubicBezTo>
                  <a:cubicBezTo>
                    <a:pt x="651" y="355"/>
                    <a:pt x="651" y="355"/>
                    <a:pt x="651" y="355"/>
                  </a:cubicBezTo>
                  <a:lnTo>
                    <a:pt x="636" y="360"/>
                  </a:lnTo>
                  <a:close/>
                  <a:moveTo>
                    <a:pt x="607" y="367"/>
                  </a:moveTo>
                  <a:cubicBezTo>
                    <a:pt x="607" y="377"/>
                    <a:pt x="607" y="377"/>
                    <a:pt x="607" y="377"/>
                  </a:cubicBezTo>
                  <a:cubicBezTo>
                    <a:pt x="622" y="373"/>
                    <a:pt x="622" y="373"/>
                    <a:pt x="622" y="373"/>
                  </a:cubicBezTo>
                  <a:cubicBezTo>
                    <a:pt x="622" y="362"/>
                    <a:pt x="622" y="362"/>
                    <a:pt x="622" y="362"/>
                  </a:cubicBezTo>
                  <a:lnTo>
                    <a:pt x="607" y="367"/>
                  </a:lnTo>
                  <a:close/>
                  <a:moveTo>
                    <a:pt x="578" y="374"/>
                  </a:moveTo>
                  <a:cubicBezTo>
                    <a:pt x="578" y="384"/>
                    <a:pt x="578" y="384"/>
                    <a:pt x="578" y="384"/>
                  </a:cubicBezTo>
                  <a:cubicBezTo>
                    <a:pt x="593" y="380"/>
                    <a:pt x="593" y="380"/>
                    <a:pt x="593" y="380"/>
                  </a:cubicBezTo>
                  <a:cubicBezTo>
                    <a:pt x="593" y="370"/>
                    <a:pt x="593" y="370"/>
                    <a:pt x="593" y="370"/>
                  </a:cubicBezTo>
                  <a:lnTo>
                    <a:pt x="578" y="374"/>
                  </a:lnTo>
                  <a:close/>
                  <a:moveTo>
                    <a:pt x="549" y="381"/>
                  </a:moveTo>
                  <a:cubicBezTo>
                    <a:pt x="549" y="391"/>
                    <a:pt x="549" y="391"/>
                    <a:pt x="549" y="391"/>
                  </a:cubicBezTo>
                  <a:cubicBezTo>
                    <a:pt x="564" y="387"/>
                    <a:pt x="564" y="387"/>
                    <a:pt x="564" y="387"/>
                  </a:cubicBezTo>
                  <a:cubicBezTo>
                    <a:pt x="564" y="377"/>
                    <a:pt x="564" y="377"/>
                    <a:pt x="564" y="377"/>
                  </a:cubicBezTo>
                  <a:lnTo>
                    <a:pt x="549" y="381"/>
                  </a:lnTo>
                  <a:close/>
                  <a:moveTo>
                    <a:pt x="520" y="388"/>
                  </a:moveTo>
                  <a:cubicBezTo>
                    <a:pt x="520" y="398"/>
                    <a:pt x="520" y="398"/>
                    <a:pt x="520" y="398"/>
                  </a:cubicBezTo>
                  <a:cubicBezTo>
                    <a:pt x="535" y="394"/>
                    <a:pt x="535" y="394"/>
                    <a:pt x="535" y="394"/>
                  </a:cubicBezTo>
                  <a:cubicBezTo>
                    <a:pt x="535" y="384"/>
                    <a:pt x="535" y="384"/>
                    <a:pt x="535" y="384"/>
                  </a:cubicBezTo>
                  <a:lnTo>
                    <a:pt x="520" y="388"/>
                  </a:lnTo>
                  <a:close/>
                  <a:moveTo>
                    <a:pt x="491" y="396"/>
                  </a:moveTo>
                  <a:cubicBezTo>
                    <a:pt x="491" y="405"/>
                    <a:pt x="491" y="405"/>
                    <a:pt x="491" y="405"/>
                  </a:cubicBezTo>
                  <a:cubicBezTo>
                    <a:pt x="506" y="402"/>
                    <a:pt x="506" y="402"/>
                    <a:pt x="506" y="402"/>
                  </a:cubicBezTo>
                  <a:cubicBezTo>
                    <a:pt x="506" y="391"/>
                    <a:pt x="506" y="391"/>
                    <a:pt x="506" y="391"/>
                  </a:cubicBezTo>
                  <a:lnTo>
                    <a:pt x="491" y="396"/>
                  </a:lnTo>
                  <a:close/>
                  <a:moveTo>
                    <a:pt x="462" y="403"/>
                  </a:moveTo>
                  <a:cubicBezTo>
                    <a:pt x="461" y="413"/>
                    <a:pt x="461" y="413"/>
                    <a:pt x="461" y="413"/>
                  </a:cubicBezTo>
                  <a:cubicBezTo>
                    <a:pt x="477" y="409"/>
                    <a:pt x="477" y="409"/>
                    <a:pt x="477" y="409"/>
                  </a:cubicBezTo>
                  <a:cubicBezTo>
                    <a:pt x="477" y="398"/>
                    <a:pt x="477" y="398"/>
                    <a:pt x="477" y="398"/>
                  </a:cubicBezTo>
                  <a:lnTo>
                    <a:pt x="462" y="403"/>
                  </a:lnTo>
                  <a:close/>
                  <a:moveTo>
                    <a:pt x="433" y="410"/>
                  </a:moveTo>
                  <a:cubicBezTo>
                    <a:pt x="432" y="420"/>
                    <a:pt x="432" y="420"/>
                    <a:pt x="432" y="420"/>
                  </a:cubicBezTo>
                  <a:cubicBezTo>
                    <a:pt x="448" y="416"/>
                    <a:pt x="448" y="416"/>
                    <a:pt x="448" y="416"/>
                  </a:cubicBezTo>
                  <a:cubicBezTo>
                    <a:pt x="448" y="406"/>
                    <a:pt x="448" y="406"/>
                    <a:pt x="448" y="406"/>
                  </a:cubicBezTo>
                  <a:lnTo>
                    <a:pt x="433" y="410"/>
                  </a:lnTo>
                  <a:close/>
                  <a:moveTo>
                    <a:pt x="404" y="417"/>
                  </a:moveTo>
                  <a:cubicBezTo>
                    <a:pt x="403" y="427"/>
                    <a:pt x="403" y="427"/>
                    <a:pt x="403" y="427"/>
                  </a:cubicBezTo>
                  <a:cubicBezTo>
                    <a:pt x="419" y="423"/>
                    <a:pt x="419" y="423"/>
                    <a:pt x="419" y="423"/>
                  </a:cubicBezTo>
                  <a:cubicBezTo>
                    <a:pt x="418" y="413"/>
                    <a:pt x="418" y="413"/>
                    <a:pt x="418" y="413"/>
                  </a:cubicBezTo>
                  <a:lnTo>
                    <a:pt x="404" y="417"/>
                  </a:lnTo>
                  <a:close/>
                  <a:moveTo>
                    <a:pt x="374" y="425"/>
                  </a:moveTo>
                  <a:cubicBezTo>
                    <a:pt x="374" y="434"/>
                    <a:pt x="374" y="434"/>
                    <a:pt x="374" y="434"/>
                  </a:cubicBezTo>
                  <a:cubicBezTo>
                    <a:pt x="390" y="430"/>
                    <a:pt x="390" y="430"/>
                    <a:pt x="390" y="430"/>
                  </a:cubicBezTo>
                  <a:cubicBezTo>
                    <a:pt x="389" y="420"/>
                    <a:pt x="389" y="420"/>
                    <a:pt x="389" y="420"/>
                  </a:cubicBezTo>
                  <a:lnTo>
                    <a:pt x="374" y="425"/>
                  </a:lnTo>
                  <a:close/>
                  <a:moveTo>
                    <a:pt x="345" y="432"/>
                  </a:moveTo>
                  <a:cubicBezTo>
                    <a:pt x="345" y="442"/>
                    <a:pt x="345" y="442"/>
                    <a:pt x="345" y="442"/>
                  </a:cubicBezTo>
                  <a:cubicBezTo>
                    <a:pt x="361" y="438"/>
                    <a:pt x="361" y="438"/>
                    <a:pt x="361" y="438"/>
                  </a:cubicBezTo>
                  <a:cubicBezTo>
                    <a:pt x="360" y="427"/>
                    <a:pt x="360" y="427"/>
                    <a:pt x="360" y="427"/>
                  </a:cubicBezTo>
                  <a:lnTo>
                    <a:pt x="345" y="432"/>
                  </a:lnTo>
                  <a:close/>
                  <a:moveTo>
                    <a:pt x="317" y="439"/>
                  </a:moveTo>
                  <a:cubicBezTo>
                    <a:pt x="317" y="448"/>
                    <a:pt x="317" y="448"/>
                    <a:pt x="317" y="448"/>
                  </a:cubicBezTo>
                  <a:cubicBezTo>
                    <a:pt x="332" y="445"/>
                    <a:pt x="332" y="445"/>
                    <a:pt x="332" y="445"/>
                  </a:cubicBezTo>
                  <a:cubicBezTo>
                    <a:pt x="332" y="434"/>
                    <a:pt x="332" y="434"/>
                    <a:pt x="332" y="434"/>
                  </a:cubicBezTo>
                  <a:lnTo>
                    <a:pt x="317" y="439"/>
                  </a:lnTo>
                  <a:close/>
                  <a:moveTo>
                    <a:pt x="719" y="338"/>
                  </a:moveTo>
                  <a:cubicBezTo>
                    <a:pt x="719" y="349"/>
                    <a:pt x="719" y="349"/>
                    <a:pt x="719" y="349"/>
                  </a:cubicBezTo>
                  <a:cubicBezTo>
                    <a:pt x="740" y="344"/>
                    <a:pt x="740" y="344"/>
                    <a:pt x="740" y="344"/>
                  </a:cubicBezTo>
                  <a:cubicBezTo>
                    <a:pt x="740" y="332"/>
                    <a:pt x="740" y="332"/>
                    <a:pt x="740" y="332"/>
                  </a:cubicBezTo>
                  <a:lnTo>
                    <a:pt x="719" y="338"/>
                  </a:lnTo>
                  <a:close/>
                  <a:moveTo>
                    <a:pt x="1102" y="370"/>
                  </a:moveTo>
                  <a:cubicBezTo>
                    <a:pt x="1102" y="361"/>
                    <a:pt x="1102" y="361"/>
                    <a:pt x="1102" y="361"/>
                  </a:cubicBezTo>
                  <a:cubicBezTo>
                    <a:pt x="1117" y="363"/>
                    <a:pt x="1117" y="363"/>
                    <a:pt x="1117" y="363"/>
                  </a:cubicBezTo>
                  <a:cubicBezTo>
                    <a:pt x="1117" y="373"/>
                    <a:pt x="1117" y="373"/>
                    <a:pt x="1117" y="373"/>
                  </a:cubicBezTo>
                  <a:lnTo>
                    <a:pt x="1102" y="370"/>
                  </a:lnTo>
                  <a:close/>
                  <a:moveTo>
                    <a:pt x="758" y="341"/>
                  </a:moveTo>
                  <a:cubicBezTo>
                    <a:pt x="757" y="332"/>
                    <a:pt x="757" y="332"/>
                    <a:pt x="757" y="332"/>
                  </a:cubicBezTo>
                  <a:cubicBezTo>
                    <a:pt x="773" y="334"/>
                    <a:pt x="773" y="334"/>
                    <a:pt x="773" y="334"/>
                  </a:cubicBezTo>
                  <a:cubicBezTo>
                    <a:pt x="772" y="344"/>
                    <a:pt x="772" y="344"/>
                    <a:pt x="772" y="344"/>
                  </a:cubicBezTo>
                  <a:lnTo>
                    <a:pt x="758" y="341"/>
                  </a:lnTo>
                  <a:close/>
                  <a:moveTo>
                    <a:pt x="789" y="344"/>
                  </a:moveTo>
                  <a:cubicBezTo>
                    <a:pt x="789" y="341"/>
                    <a:pt x="789" y="337"/>
                    <a:pt x="789" y="334"/>
                  </a:cubicBezTo>
                  <a:cubicBezTo>
                    <a:pt x="794" y="335"/>
                    <a:pt x="799" y="336"/>
                    <a:pt x="804" y="336"/>
                  </a:cubicBezTo>
                  <a:cubicBezTo>
                    <a:pt x="804" y="340"/>
                    <a:pt x="804" y="343"/>
                    <a:pt x="804" y="347"/>
                  </a:cubicBezTo>
                  <a:cubicBezTo>
                    <a:pt x="799" y="346"/>
                    <a:pt x="794" y="345"/>
                    <a:pt x="789" y="344"/>
                  </a:cubicBezTo>
                  <a:close/>
                  <a:moveTo>
                    <a:pt x="820" y="347"/>
                  </a:moveTo>
                  <a:cubicBezTo>
                    <a:pt x="820" y="343"/>
                    <a:pt x="820" y="340"/>
                    <a:pt x="820" y="337"/>
                  </a:cubicBezTo>
                  <a:cubicBezTo>
                    <a:pt x="825" y="337"/>
                    <a:pt x="830" y="338"/>
                    <a:pt x="835" y="339"/>
                  </a:cubicBezTo>
                  <a:cubicBezTo>
                    <a:pt x="835" y="342"/>
                    <a:pt x="835" y="346"/>
                    <a:pt x="835" y="349"/>
                  </a:cubicBezTo>
                  <a:cubicBezTo>
                    <a:pt x="830" y="348"/>
                    <a:pt x="825" y="347"/>
                    <a:pt x="820" y="347"/>
                  </a:cubicBezTo>
                  <a:close/>
                  <a:moveTo>
                    <a:pt x="852" y="349"/>
                  </a:moveTo>
                  <a:cubicBezTo>
                    <a:pt x="851" y="346"/>
                    <a:pt x="851" y="343"/>
                    <a:pt x="851" y="340"/>
                  </a:cubicBezTo>
                  <a:cubicBezTo>
                    <a:pt x="856" y="340"/>
                    <a:pt x="861" y="341"/>
                    <a:pt x="867" y="341"/>
                  </a:cubicBezTo>
                  <a:cubicBezTo>
                    <a:pt x="867" y="345"/>
                    <a:pt x="866" y="348"/>
                    <a:pt x="866" y="352"/>
                  </a:cubicBezTo>
                  <a:cubicBezTo>
                    <a:pt x="861" y="351"/>
                    <a:pt x="856" y="350"/>
                    <a:pt x="852" y="349"/>
                  </a:cubicBezTo>
                  <a:close/>
                  <a:moveTo>
                    <a:pt x="883" y="352"/>
                  </a:moveTo>
                  <a:cubicBezTo>
                    <a:pt x="883" y="349"/>
                    <a:pt x="883" y="345"/>
                    <a:pt x="883" y="342"/>
                  </a:cubicBezTo>
                  <a:cubicBezTo>
                    <a:pt x="888" y="343"/>
                    <a:pt x="893" y="343"/>
                    <a:pt x="898" y="344"/>
                  </a:cubicBezTo>
                  <a:cubicBezTo>
                    <a:pt x="898" y="348"/>
                    <a:pt x="898" y="351"/>
                    <a:pt x="898" y="355"/>
                  </a:cubicBezTo>
                  <a:cubicBezTo>
                    <a:pt x="893" y="354"/>
                    <a:pt x="888" y="353"/>
                    <a:pt x="883" y="352"/>
                  </a:cubicBezTo>
                  <a:close/>
                  <a:moveTo>
                    <a:pt x="914" y="355"/>
                  </a:moveTo>
                  <a:cubicBezTo>
                    <a:pt x="914" y="351"/>
                    <a:pt x="914" y="348"/>
                    <a:pt x="914" y="345"/>
                  </a:cubicBezTo>
                  <a:cubicBezTo>
                    <a:pt x="919" y="345"/>
                    <a:pt x="924" y="346"/>
                    <a:pt x="929" y="347"/>
                  </a:cubicBezTo>
                  <a:cubicBezTo>
                    <a:pt x="929" y="350"/>
                    <a:pt x="929" y="354"/>
                    <a:pt x="929" y="357"/>
                  </a:cubicBezTo>
                  <a:cubicBezTo>
                    <a:pt x="924" y="356"/>
                    <a:pt x="919" y="355"/>
                    <a:pt x="914" y="355"/>
                  </a:cubicBezTo>
                  <a:close/>
                  <a:moveTo>
                    <a:pt x="945" y="357"/>
                  </a:moveTo>
                  <a:cubicBezTo>
                    <a:pt x="945" y="354"/>
                    <a:pt x="945" y="351"/>
                    <a:pt x="945" y="348"/>
                  </a:cubicBezTo>
                  <a:cubicBezTo>
                    <a:pt x="950" y="348"/>
                    <a:pt x="955" y="349"/>
                    <a:pt x="961" y="349"/>
                  </a:cubicBezTo>
                  <a:cubicBezTo>
                    <a:pt x="960" y="353"/>
                    <a:pt x="960" y="356"/>
                    <a:pt x="960" y="360"/>
                  </a:cubicBezTo>
                  <a:cubicBezTo>
                    <a:pt x="955" y="359"/>
                    <a:pt x="950" y="358"/>
                    <a:pt x="945" y="357"/>
                  </a:cubicBezTo>
                  <a:close/>
                  <a:moveTo>
                    <a:pt x="977" y="360"/>
                  </a:moveTo>
                  <a:cubicBezTo>
                    <a:pt x="977" y="357"/>
                    <a:pt x="977" y="353"/>
                    <a:pt x="977" y="350"/>
                  </a:cubicBezTo>
                  <a:cubicBezTo>
                    <a:pt x="982" y="351"/>
                    <a:pt x="987" y="351"/>
                    <a:pt x="992" y="352"/>
                  </a:cubicBezTo>
                  <a:cubicBezTo>
                    <a:pt x="992" y="356"/>
                    <a:pt x="992" y="359"/>
                    <a:pt x="992" y="363"/>
                  </a:cubicBezTo>
                  <a:cubicBezTo>
                    <a:pt x="987" y="362"/>
                    <a:pt x="982" y="361"/>
                    <a:pt x="977" y="360"/>
                  </a:cubicBezTo>
                  <a:close/>
                  <a:moveTo>
                    <a:pt x="1008" y="362"/>
                  </a:moveTo>
                  <a:cubicBezTo>
                    <a:pt x="1008" y="359"/>
                    <a:pt x="1008" y="356"/>
                    <a:pt x="1008" y="353"/>
                  </a:cubicBezTo>
                  <a:cubicBezTo>
                    <a:pt x="1013" y="353"/>
                    <a:pt x="1018" y="354"/>
                    <a:pt x="1023" y="355"/>
                  </a:cubicBezTo>
                  <a:cubicBezTo>
                    <a:pt x="1023" y="358"/>
                    <a:pt x="1023" y="362"/>
                    <a:pt x="1023" y="365"/>
                  </a:cubicBezTo>
                  <a:cubicBezTo>
                    <a:pt x="1018" y="364"/>
                    <a:pt x="1013" y="363"/>
                    <a:pt x="1008" y="362"/>
                  </a:cubicBezTo>
                  <a:close/>
                  <a:moveTo>
                    <a:pt x="1040" y="365"/>
                  </a:moveTo>
                  <a:cubicBezTo>
                    <a:pt x="1039" y="362"/>
                    <a:pt x="1039" y="359"/>
                    <a:pt x="1039" y="355"/>
                  </a:cubicBezTo>
                  <a:cubicBezTo>
                    <a:pt x="1044" y="356"/>
                    <a:pt x="1049" y="357"/>
                    <a:pt x="1055" y="357"/>
                  </a:cubicBezTo>
                  <a:cubicBezTo>
                    <a:pt x="1054" y="361"/>
                    <a:pt x="1054" y="364"/>
                    <a:pt x="1054" y="368"/>
                  </a:cubicBezTo>
                  <a:cubicBezTo>
                    <a:pt x="1049" y="367"/>
                    <a:pt x="1045" y="366"/>
                    <a:pt x="1040" y="365"/>
                  </a:cubicBezTo>
                  <a:close/>
                  <a:moveTo>
                    <a:pt x="1071" y="368"/>
                  </a:moveTo>
                  <a:cubicBezTo>
                    <a:pt x="1071" y="365"/>
                    <a:pt x="1071" y="361"/>
                    <a:pt x="1071" y="358"/>
                  </a:cubicBezTo>
                  <a:cubicBezTo>
                    <a:pt x="1076" y="359"/>
                    <a:pt x="1081" y="359"/>
                    <a:pt x="1086" y="360"/>
                  </a:cubicBezTo>
                  <a:cubicBezTo>
                    <a:pt x="1086" y="364"/>
                    <a:pt x="1086" y="367"/>
                    <a:pt x="1086" y="370"/>
                  </a:cubicBezTo>
                  <a:cubicBezTo>
                    <a:pt x="1081" y="370"/>
                    <a:pt x="1076" y="369"/>
                    <a:pt x="1071" y="368"/>
                  </a:cubicBezTo>
                  <a:close/>
                  <a:moveTo>
                    <a:pt x="1219" y="379"/>
                  </a:moveTo>
                  <a:cubicBezTo>
                    <a:pt x="1219" y="369"/>
                    <a:pt x="1219" y="369"/>
                    <a:pt x="1219" y="369"/>
                  </a:cubicBezTo>
                  <a:cubicBezTo>
                    <a:pt x="1234" y="371"/>
                    <a:pt x="1234" y="371"/>
                    <a:pt x="1234" y="371"/>
                  </a:cubicBezTo>
                  <a:cubicBezTo>
                    <a:pt x="1234" y="381"/>
                    <a:pt x="1234" y="381"/>
                    <a:pt x="1234" y="381"/>
                  </a:cubicBezTo>
                  <a:lnTo>
                    <a:pt x="1219" y="379"/>
                  </a:lnTo>
                  <a:close/>
                  <a:moveTo>
                    <a:pt x="1125" y="371"/>
                  </a:moveTo>
                  <a:cubicBezTo>
                    <a:pt x="1125" y="367"/>
                    <a:pt x="1125" y="364"/>
                    <a:pt x="1125" y="361"/>
                  </a:cubicBezTo>
                  <a:cubicBezTo>
                    <a:pt x="1130" y="362"/>
                    <a:pt x="1135" y="362"/>
                    <a:pt x="1140" y="363"/>
                  </a:cubicBezTo>
                  <a:cubicBezTo>
                    <a:pt x="1140" y="366"/>
                    <a:pt x="1140" y="370"/>
                    <a:pt x="1140" y="373"/>
                  </a:cubicBezTo>
                  <a:cubicBezTo>
                    <a:pt x="1135" y="373"/>
                    <a:pt x="1130" y="372"/>
                    <a:pt x="1125" y="371"/>
                  </a:cubicBezTo>
                  <a:close/>
                  <a:moveTo>
                    <a:pt x="1157" y="373"/>
                  </a:moveTo>
                  <a:cubicBezTo>
                    <a:pt x="1157" y="370"/>
                    <a:pt x="1156" y="367"/>
                    <a:pt x="1156" y="364"/>
                  </a:cubicBezTo>
                  <a:cubicBezTo>
                    <a:pt x="1161" y="364"/>
                    <a:pt x="1166" y="365"/>
                    <a:pt x="1172" y="366"/>
                  </a:cubicBezTo>
                  <a:cubicBezTo>
                    <a:pt x="1172" y="369"/>
                    <a:pt x="1172" y="373"/>
                    <a:pt x="1171" y="376"/>
                  </a:cubicBezTo>
                  <a:cubicBezTo>
                    <a:pt x="1166" y="375"/>
                    <a:pt x="1162" y="374"/>
                    <a:pt x="1157" y="373"/>
                  </a:cubicBezTo>
                  <a:close/>
                  <a:moveTo>
                    <a:pt x="1188" y="376"/>
                  </a:moveTo>
                  <a:cubicBezTo>
                    <a:pt x="1188" y="373"/>
                    <a:pt x="1188" y="370"/>
                    <a:pt x="1188" y="366"/>
                  </a:cubicBezTo>
                  <a:cubicBezTo>
                    <a:pt x="1193" y="367"/>
                    <a:pt x="1198" y="368"/>
                    <a:pt x="1203" y="368"/>
                  </a:cubicBezTo>
                  <a:cubicBezTo>
                    <a:pt x="1203" y="372"/>
                    <a:pt x="1203" y="375"/>
                    <a:pt x="1203" y="379"/>
                  </a:cubicBezTo>
                  <a:cubicBezTo>
                    <a:pt x="1198" y="378"/>
                    <a:pt x="1193" y="377"/>
                    <a:pt x="1188" y="376"/>
                  </a:cubicBezTo>
                  <a:close/>
                  <a:moveTo>
                    <a:pt x="100" y="565"/>
                  </a:moveTo>
                  <a:cubicBezTo>
                    <a:pt x="1029" y="428"/>
                    <a:pt x="1029" y="428"/>
                    <a:pt x="1029" y="428"/>
                  </a:cubicBezTo>
                  <a:cubicBezTo>
                    <a:pt x="1292" y="448"/>
                    <a:pt x="1292" y="448"/>
                    <a:pt x="1292" y="448"/>
                  </a:cubicBezTo>
                  <a:cubicBezTo>
                    <a:pt x="1293" y="414"/>
                    <a:pt x="1293" y="414"/>
                    <a:pt x="1293" y="414"/>
                  </a:cubicBezTo>
                  <a:cubicBezTo>
                    <a:pt x="1031" y="392"/>
                    <a:pt x="1031" y="392"/>
                    <a:pt x="1031" y="392"/>
                  </a:cubicBezTo>
                  <a:cubicBezTo>
                    <a:pt x="100" y="549"/>
                    <a:pt x="100" y="549"/>
                    <a:pt x="100" y="549"/>
                  </a:cubicBezTo>
                  <a:lnTo>
                    <a:pt x="100" y="5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6"/>
            <p:cNvSpPr>
              <a:spLocks noEditPoints="1"/>
            </p:cNvSpPr>
            <p:nvPr/>
          </p:nvSpPr>
          <p:spPr bwMode="auto">
            <a:xfrm>
              <a:off x="1976438" y="-1462088"/>
              <a:ext cx="588962" cy="1336675"/>
            </a:xfrm>
            <a:custGeom>
              <a:avLst/>
              <a:gdLst>
                <a:gd name="T0" fmla="*/ 44 w 157"/>
                <a:gd name="T1" fmla="*/ 71 h 355"/>
                <a:gd name="T2" fmla="*/ 20 w 157"/>
                <a:gd name="T3" fmla="*/ 69 h 355"/>
                <a:gd name="T4" fmla="*/ 26 w 157"/>
                <a:gd name="T5" fmla="*/ 289 h 355"/>
                <a:gd name="T6" fmla="*/ 144 w 157"/>
                <a:gd name="T7" fmla="*/ 324 h 355"/>
                <a:gd name="T8" fmla="*/ 94 w 157"/>
                <a:gd name="T9" fmla="*/ 210 h 355"/>
                <a:gd name="T10" fmla="*/ 92 w 157"/>
                <a:gd name="T11" fmla="*/ 59 h 355"/>
                <a:gd name="T12" fmla="*/ 73 w 157"/>
                <a:gd name="T13" fmla="*/ 10 h 355"/>
                <a:gd name="T14" fmla="*/ 59 w 157"/>
                <a:gd name="T15" fmla="*/ 40 h 355"/>
                <a:gd name="T16" fmla="*/ 75 w 157"/>
                <a:gd name="T17" fmla="*/ 47 h 355"/>
                <a:gd name="T18" fmla="*/ 88 w 157"/>
                <a:gd name="T19" fmla="*/ 49 h 355"/>
                <a:gd name="T20" fmla="*/ 87 w 157"/>
                <a:gd name="T21" fmla="*/ 72 h 355"/>
                <a:gd name="T22" fmla="*/ 84 w 157"/>
                <a:gd name="T23" fmla="*/ 116 h 355"/>
                <a:gd name="T24" fmla="*/ 90 w 157"/>
                <a:gd name="T25" fmla="*/ 154 h 355"/>
                <a:gd name="T26" fmla="*/ 75 w 157"/>
                <a:gd name="T27" fmla="*/ 200 h 355"/>
                <a:gd name="T28" fmla="*/ 69 w 157"/>
                <a:gd name="T29" fmla="*/ 157 h 355"/>
                <a:gd name="T30" fmla="*/ 67 w 157"/>
                <a:gd name="T31" fmla="*/ 114 h 355"/>
                <a:gd name="T32" fmla="*/ 68 w 157"/>
                <a:gd name="T33" fmla="*/ 62 h 355"/>
                <a:gd name="T34" fmla="*/ 23 w 157"/>
                <a:gd name="T35" fmla="*/ 61 h 355"/>
                <a:gd name="T36" fmla="*/ 98 w 157"/>
                <a:gd name="T37" fmla="*/ 65 h 355"/>
                <a:gd name="T38" fmla="*/ 116 w 157"/>
                <a:gd name="T39" fmla="*/ 76 h 355"/>
                <a:gd name="T40" fmla="*/ 65 w 157"/>
                <a:gd name="T41" fmla="*/ 79 h 355"/>
                <a:gd name="T42" fmla="*/ 38 w 157"/>
                <a:gd name="T43" fmla="*/ 80 h 355"/>
                <a:gd name="T44" fmla="*/ 24 w 157"/>
                <a:gd name="T45" fmla="*/ 84 h 355"/>
                <a:gd name="T46" fmla="*/ 37 w 157"/>
                <a:gd name="T47" fmla="*/ 89 h 355"/>
                <a:gd name="T48" fmla="*/ 90 w 157"/>
                <a:gd name="T49" fmla="*/ 103 h 355"/>
                <a:gd name="T50" fmla="*/ 65 w 157"/>
                <a:gd name="T51" fmla="*/ 112 h 355"/>
                <a:gd name="T52" fmla="*/ 73 w 157"/>
                <a:gd name="T53" fmla="*/ 129 h 355"/>
                <a:gd name="T54" fmla="*/ 80 w 157"/>
                <a:gd name="T55" fmla="*/ 147 h 355"/>
                <a:gd name="T56" fmla="*/ 70 w 157"/>
                <a:gd name="T57" fmla="*/ 162 h 355"/>
                <a:gd name="T58" fmla="*/ 79 w 157"/>
                <a:gd name="T59" fmla="*/ 187 h 355"/>
                <a:gd name="T60" fmla="*/ 74 w 157"/>
                <a:gd name="T61" fmla="*/ 187 h 355"/>
                <a:gd name="T62" fmla="*/ 79 w 157"/>
                <a:gd name="T63" fmla="*/ 216 h 355"/>
                <a:gd name="T64" fmla="*/ 86 w 157"/>
                <a:gd name="T65" fmla="*/ 256 h 355"/>
                <a:gd name="T66" fmla="*/ 70 w 157"/>
                <a:gd name="T67" fmla="*/ 296 h 355"/>
                <a:gd name="T68" fmla="*/ 69 w 157"/>
                <a:gd name="T69" fmla="*/ 246 h 355"/>
                <a:gd name="T70" fmla="*/ 65 w 157"/>
                <a:gd name="T71" fmla="*/ 223 h 355"/>
                <a:gd name="T72" fmla="*/ 62 w 157"/>
                <a:gd name="T73" fmla="*/ 233 h 355"/>
                <a:gd name="T74" fmla="*/ 87 w 157"/>
                <a:gd name="T75" fmla="*/ 241 h 355"/>
                <a:gd name="T76" fmla="*/ 89 w 157"/>
                <a:gd name="T77" fmla="*/ 263 h 355"/>
                <a:gd name="T78" fmla="*/ 85 w 157"/>
                <a:gd name="T79" fmla="*/ 274 h 355"/>
                <a:gd name="T80" fmla="*/ 76 w 157"/>
                <a:gd name="T81" fmla="*/ 281 h 355"/>
                <a:gd name="T82" fmla="*/ 73 w 157"/>
                <a:gd name="T83" fmla="*/ 287 h 355"/>
                <a:gd name="T84" fmla="*/ 72 w 157"/>
                <a:gd name="T85" fmla="*/ 291 h 355"/>
                <a:gd name="T86" fmla="*/ 50 w 157"/>
                <a:gd name="T87" fmla="*/ 294 h 355"/>
                <a:gd name="T88" fmla="*/ 21 w 157"/>
                <a:gd name="T89" fmla="*/ 298 h 355"/>
                <a:gd name="T90" fmla="*/ 97 w 157"/>
                <a:gd name="T91" fmla="*/ 299 h 355"/>
                <a:gd name="T92" fmla="*/ 90 w 157"/>
                <a:gd name="T93" fmla="*/ 303 h 355"/>
                <a:gd name="T94" fmla="*/ 32 w 157"/>
                <a:gd name="T95" fmla="*/ 300 h 355"/>
                <a:gd name="T96" fmla="*/ 61 w 157"/>
                <a:gd name="T97" fmla="*/ 303 h 355"/>
                <a:gd name="T98" fmla="*/ 105 w 157"/>
                <a:gd name="T99" fmla="*/ 305 h 355"/>
                <a:gd name="T100" fmla="*/ 43 w 157"/>
                <a:gd name="T101" fmla="*/ 310 h 355"/>
                <a:gd name="T102" fmla="*/ 134 w 157"/>
                <a:gd name="T103" fmla="*/ 311 h 355"/>
                <a:gd name="T104" fmla="*/ 66 w 157"/>
                <a:gd name="T105" fmla="*/ 315 h 355"/>
                <a:gd name="T106" fmla="*/ 106 w 157"/>
                <a:gd name="T107" fmla="*/ 321 h 355"/>
                <a:gd name="T108" fmla="*/ 103 w 157"/>
                <a:gd name="T109" fmla="*/ 321 h 355"/>
                <a:gd name="T110" fmla="*/ 133 w 157"/>
                <a:gd name="T111" fmla="*/ 325 h 355"/>
                <a:gd name="T112" fmla="*/ 39 w 157"/>
                <a:gd name="T113" fmla="*/ 328 h 355"/>
                <a:gd name="T114" fmla="*/ 92 w 157"/>
                <a:gd name="T115" fmla="*/ 331 h 355"/>
                <a:gd name="T116" fmla="*/ 130 w 157"/>
                <a:gd name="T117" fmla="*/ 333 h 355"/>
                <a:gd name="T118" fmla="*/ 108 w 157"/>
                <a:gd name="T119" fmla="*/ 337 h 355"/>
                <a:gd name="T120" fmla="*/ 48 w 157"/>
                <a:gd name="T121" fmla="*/ 337 h 355"/>
                <a:gd name="T122" fmla="*/ 47 w 157"/>
                <a:gd name="T123" fmla="*/ 343 h 355"/>
                <a:gd name="T124" fmla="*/ 17 w 157"/>
                <a:gd name="T125" fmla="*/ 34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355">
                  <a:moveTo>
                    <a:pt x="74" y="0"/>
                  </a:moveTo>
                  <a:cubicBezTo>
                    <a:pt x="74" y="3"/>
                    <a:pt x="71" y="4"/>
                    <a:pt x="71" y="6"/>
                  </a:cubicBezTo>
                  <a:cubicBezTo>
                    <a:pt x="71" y="10"/>
                    <a:pt x="71" y="14"/>
                    <a:pt x="71" y="18"/>
                  </a:cubicBezTo>
                  <a:cubicBezTo>
                    <a:pt x="71" y="20"/>
                    <a:pt x="69" y="22"/>
                    <a:pt x="69" y="24"/>
                  </a:cubicBezTo>
                  <a:cubicBezTo>
                    <a:pt x="69" y="26"/>
                    <a:pt x="69" y="29"/>
                    <a:pt x="68" y="31"/>
                  </a:cubicBezTo>
                  <a:cubicBezTo>
                    <a:pt x="67" y="33"/>
                    <a:pt x="55" y="32"/>
                    <a:pt x="54" y="37"/>
                  </a:cubicBezTo>
                  <a:cubicBezTo>
                    <a:pt x="54" y="41"/>
                    <a:pt x="57" y="43"/>
                    <a:pt x="57" y="46"/>
                  </a:cubicBezTo>
                  <a:cubicBezTo>
                    <a:pt x="58" y="49"/>
                    <a:pt x="55" y="51"/>
                    <a:pt x="55" y="53"/>
                  </a:cubicBezTo>
                  <a:cubicBezTo>
                    <a:pt x="55" y="56"/>
                    <a:pt x="57" y="58"/>
                    <a:pt x="57" y="60"/>
                  </a:cubicBezTo>
                  <a:cubicBezTo>
                    <a:pt x="57" y="61"/>
                    <a:pt x="57" y="64"/>
                    <a:pt x="57" y="64"/>
                  </a:cubicBezTo>
                  <a:cubicBezTo>
                    <a:pt x="57" y="64"/>
                    <a:pt x="57" y="64"/>
                    <a:pt x="57" y="64"/>
                  </a:cubicBezTo>
                  <a:cubicBezTo>
                    <a:pt x="56" y="64"/>
                    <a:pt x="55" y="64"/>
                    <a:pt x="55" y="64"/>
                  </a:cubicBezTo>
                  <a:cubicBezTo>
                    <a:pt x="55" y="64"/>
                    <a:pt x="55" y="64"/>
                    <a:pt x="55" y="65"/>
                  </a:cubicBezTo>
                  <a:cubicBezTo>
                    <a:pt x="55" y="65"/>
                    <a:pt x="55" y="65"/>
                    <a:pt x="55" y="65"/>
                  </a:cubicBezTo>
                  <a:cubicBezTo>
                    <a:pt x="56" y="66"/>
                    <a:pt x="56" y="76"/>
                    <a:pt x="55" y="76"/>
                  </a:cubicBezTo>
                  <a:cubicBezTo>
                    <a:pt x="54" y="76"/>
                    <a:pt x="53" y="76"/>
                    <a:pt x="52" y="76"/>
                  </a:cubicBezTo>
                  <a:cubicBezTo>
                    <a:pt x="52" y="76"/>
                    <a:pt x="52" y="76"/>
                    <a:pt x="52" y="76"/>
                  </a:cubicBezTo>
                  <a:cubicBezTo>
                    <a:pt x="52" y="76"/>
                    <a:pt x="53" y="78"/>
                    <a:pt x="54" y="78"/>
                  </a:cubicBezTo>
                  <a:cubicBezTo>
                    <a:pt x="54" y="78"/>
                    <a:pt x="54" y="78"/>
                    <a:pt x="54" y="79"/>
                  </a:cubicBezTo>
                  <a:cubicBezTo>
                    <a:pt x="53" y="79"/>
                    <a:pt x="53" y="79"/>
                    <a:pt x="52" y="79"/>
                  </a:cubicBezTo>
                  <a:cubicBezTo>
                    <a:pt x="52" y="79"/>
                    <a:pt x="47" y="75"/>
                    <a:pt x="49" y="75"/>
                  </a:cubicBezTo>
                  <a:cubicBezTo>
                    <a:pt x="49" y="75"/>
                    <a:pt x="49" y="75"/>
                    <a:pt x="49" y="75"/>
                  </a:cubicBezTo>
                  <a:cubicBezTo>
                    <a:pt x="49" y="75"/>
                    <a:pt x="50" y="75"/>
                    <a:pt x="50" y="75"/>
                  </a:cubicBezTo>
                  <a:cubicBezTo>
                    <a:pt x="50" y="74"/>
                    <a:pt x="50" y="71"/>
                    <a:pt x="51" y="70"/>
                  </a:cubicBezTo>
                  <a:cubicBezTo>
                    <a:pt x="51" y="70"/>
                    <a:pt x="52" y="69"/>
                    <a:pt x="52" y="68"/>
                  </a:cubicBezTo>
                  <a:cubicBezTo>
                    <a:pt x="52" y="68"/>
                    <a:pt x="50" y="69"/>
                    <a:pt x="50" y="68"/>
                  </a:cubicBezTo>
                  <a:cubicBezTo>
                    <a:pt x="50" y="68"/>
                    <a:pt x="50" y="68"/>
                    <a:pt x="50" y="68"/>
                  </a:cubicBezTo>
                  <a:cubicBezTo>
                    <a:pt x="50" y="67"/>
                    <a:pt x="50" y="67"/>
                    <a:pt x="50" y="67"/>
                  </a:cubicBezTo>
                  <a:cubicBezTo>
                    <a:pt x="51" y="67"/>
                    <a:pt x="52" y="66"/>
                    <a:pt x="52" y="65"/>
                  </a:cubicBezTo>
                  <a:cubicBezTo>
                    <a:pt x="53" y="66"/>
                    <a:pt x="54" y="67"/>
                    <a:pt x="55" y="67"/>
                  </a:cubicBezTo>
                  <a:cubicBezTo>
                    <a:pt x="55" y="66"/>
                    <a:pt x="55" y="66"/>
                    <a:pt x="55" y="66"/>
                  </a:cubicBezTo>
                  <a:cubicBezTo>
                    <a:pt x="55" y="66"/>
                    <a:pt x="55" y="66"/>
                    <a:pt x="55" y="65"/>
                  </a:cubicBezTo>
                  <a:cubicBezTo>
                    <a:pt x="55" y="65"/>
                    <a:pt x="55" y="65"/>
                    <a:pt x="55" y="65"/>
                  </a:cubicBezTo>
                  <a:cubicBezTo>
                    <a:pt x="53" y="65"/>
                    <a:pt x="47" y="66"/>
                    <a:pt x="47" y="67"/>
                  </a:cubicBezTo>
                  <a:cubicBezTo>
                    <a:pt x="48" y="68"/>
                    <a:pt x="49" y="70"/>
                    <a:pt x="49" y="71"/>
                  </a:cubicBezTo>
                  <a:cubicBezTo>
                    <a:pt x="49" y="71"/>
                    <a:pt x="49" y="71"/>
                    <a:pt x="49" y="71"/>
                  </a:cubicBezTo>
                  <a:cubicBezTo>
                    <a:pt x="49" y="72"/>
                    <a:pt x="49" y="72"/>
                    <a:pt x="49" y="72"/>
                  </a:cubicBezTo>
                  <a:cubicBezTo>
                    <a:pt x="48" y="72"/>
                    <a:pt x="48" y="72"/>
                    <a:pt x="48" y="72"/>
                  </a:cubicBezTo>
                  <a:cubicBezTo>
                    <a:pt x="48" y="72"/>
                    <a:pt x="48" y="72"/>
                    <a:pt x="48" y="71"/>
                  </a:cubicBezTo>
                  <a:cubicBezTo>
                    <a:pt x="48" y="71"/>
                    <a:pt x="47" y="70"/>
                    <a:pt x="47" y="70"/>
                  </a:cubicBezTo>
                  <a:cubicBezTo>
                    <a:pt x="46" y="71"/>
                    <a:pt x="45" y="74"/>
                    <a:pt x="45" y="75"/>
                  </a:cubicBezTo>
                  <a:cubicBezTo>
                    <a:pt x="45" y="75"/>
                    <a:pt x="45" y="75"/>
                    <a:pt x="45" y="75"/>
                  </a:cubicBezTo>
                  <a:cubicBezTo>
                    <a:pt x="45" y="74"/>
                    <a:pt x="45" y="72"/>
                    <a:pt x="44" y="71"/>
                  </a:cubicBezTo>
                  <a:cubicBezTo>
                    <a:pt x="45" y="70"/>
                    <a:pt x="45" y="69"/>
                    <a:pt x="45" y="69"/>
                  </a:cubicBezTo>
                  <a:cubicBezTo>
                    <a:pt x="42" y="69"/>
                    <a:pt x="41" y="73"/>
                    <a:pt x="41" y="76"/>
                  </a:cubicBezTo>
                  <a:cubicBezTo>
                    <a:pt x="42" y="76"/>
                    <a:pt x="42" y="76"/>
                    <a:pt x="42" y="76"/>
                  </a:cubicBezTo>
                  <a:cubicBezTo>
                    <a:pt x="42" y="76"/>
                    <a:pt x="43" y="77"/>
                    <a:pt x="43" y="77"/>
                  </a:cubicBezTo>
                  <a:cubicBezTo>
                    <a:pt x="43" y="77"/>
                    <a:pt x="43" y="77"/>
                    <a:pt x="43" y="77"/>
                  </a:cubicBezTo>
                  <a:cubicBezTo>
                    <a:pt x="43" y="77"/>
                    <a:pt x="43" y="78"/>
                    <a:pt x="43" y="78"/>
                  </a:cubicBezTo>
                  <a:cubicBezTo>
                    <a:pt x="42" y="78"/>
                    <a:pt x="42" y="78"/>
                    <a:pt x="41" y="78"/>
                  </a:cubicBezTo>
                  <a:cubicBezTo>
                    <a:pt x="41" y="78"/>
                    <a:pt x="41" y="77"/>
                    <a:pt x="41" y="77"/>
                  </a:cubicBezTo>
                  <a:cubicBezTo>
                    <a:pt x="41" y="77"/>
                    <a:pt x="41" y="77"/>
                    <a:pt x="41" y="77"/>
                  </a:cubicBezTo>
                  <a:cubicBezTo>
                    <a:pt x="41" y="76"/>
                    <a:pt x="41" y="76"/>
                    <a:pt x="41" y="76"/>
                  </a:cubicBezTo>
                  <a:cubicBezTo>
                    <a:pt x="40" y="76"/>
                    <a:pt x="41" y="76"/>
                    <a:pt x="41" y="75"/>
                  </a:cubicBezTo>
                  <a:cubicBezTo>
                    <a:pt x="39" y="75"/>
                    <a:pt x="38" y="76"/>
                    <a:pt x="37" y="76"/>
                  </a:cubicBezTo>
                  <a:cubicBezTo>
                    <a:pt x="37" y="76"/>
                    <a:pt x="37" y="75"/>
                    <a:pt x="37" y="75"/>
                  </a:cubicBezTo>
                  <a:cubicBezTo>
                    <a:pt x="37" y="75"/>
                    <a:pt x="37" y="75"/>
                    <a:pt x="38" y="75"/>
                  </a:cubicBezTo>
                  <a:cubicBezTo>
                    <a:pt x="40" y="73"/>
                    <a:pt x="39" y="71"/>
                    <a:pt x="39" y="68"/>
                  </a:cubicBezTo>
                  <a:cubicBezTo>
                    <a:pt x="39" y="68"/>
                    <a:pt x="38" y="69"/>
                    <a:pt x="38" y="69"/>
                  </a:cubicBezTo>
                  <a:cubicBezTo>
                    <a:pt x="38" y="70"/>
                    <a:pt x="38" y="71"/>
                    <a:pt x="38" y="72"/>
                  </a:cubicBezTo>
                  <a:cubicBezTo>
                    <a:pt x="37" y="73"/>
                    <a:pt x="36" y="74"/>
                    <a:pt x="36" y="75"/>
                  </a:cubicBezTo>
                  <a:cubicBezTo>
                    <a:pt x="34" y="73"/>
                    <a:pt x="32" y="72"/>
                    <a:pt x="32" y="69"/>
                  </a:cubicBezTo>
                  <a:cubicBezTo>
                    <a:pt x="33" y="68"/>
                    <a:pt x="33" y="67"/>
                    <a:pt x="33" y="66"/>
                  </a:cubicBezTo>
                  <a:cubicBezTo>
                    <a:pt x="33" y="66"/>
                    <a:pt x="33" y="65"/>
                    <a:pt x="32" y="65"/>
                  </a:cubicBezTo>
                  <a:cubicBezTo>
                    <a:pt x="32" y="65"/>
                    <a:pt x="31" y="66"/>
                    <a:pt x="31" y="66"/>
                  </a:cubicBezTo>
                  <a:cubicBezTo>
                    <a:pt x="31" y="67"/>
                    <a:pt x="30" y="68"/>
                    <a:pt x="30" y="69"/>
                  </a:cubicBezTo>
                  <a:cubicBezTo>
                    <a:pt x="30" y="72"/>
                    <a:pt x="30" y="75"/>
                    <a:pt x="31" y="78"/>
                  </a:cubicBezTo>
                  <a:cubicBezTo>
                    <a:pt x="30" y="78"/>
                    <a:pt x="30" y="78"/>
                    <a:pt x="29" y="78"/>
                  </a:cubicBezTo>
                  <a:cubicBezTo>
                    <a:pt x="29" y="78"/>
                    <a:pt x="29" y="77"/>
                    <a:pt x="29" y="77"/>
                  </a:cubicBezTo>
                  <a:cubicBezTo>
                    <a:pt x="29" y="77"/>
                    <a:pt x="27" y="76"/>
                    <a:pt x="27" y="75"/>
                  </a:cubicBezTo>
                  <a:cubicBezTo>
                    <a:pt x="27" y="75"/>
                    <a:pt x="27" y="75"/>
                    <a:pt x="26" y="75"/>
                  </a:cubicBezTo>
                  <a:cubicBezTo>
                    <a:pt x="26" y="75"/>
                    <a:pt x="26" y="77"/>
                    <a:pt x="26" y="76"/>
                  </a:cubicBezTo>
                  <a:cubicBezTo>
                    <a:pt x="25" y="75"/>
                    <a:pt x="26" y="71"/>
                    <a:pt x="28" y="71"/>
                  </a:cubicBezTo>
                  <a:cubicBezTo>
                    <a:pt x="27" y="70"/>
                    <a:pt x="26" y="68"/>
                    <a:pt x="26" y="67"/>
                  </a:cubicBezTo>
                  <a:cubicBezTo>
                    <a:pt x="26" y="66"/>
                    <a:pt x="27" y="65"/>
                    <a:pt x="27" y="64"/>
                  </a:cubicBezTo>
                  <a:cubicBezTo>
                    <a:pt x="27" y="64"/>
                    <a:pt x="27" y="64"/>
                    <a:pt x="26" y="64"/>
                  </a:cubicBezTo>
                  <a:cubicBezTo>
                    <a:pt x="26" y="63"/>
                    <a:pt x="26" y="63"/>
                    <a:pt x="26" y="63"/>
                  </a:cubicBezTo>
                  <a:cubicBezTo>
                    <a:pt x="26" y="63"/>
                    <a:pt x="26" y="63"/>
                    <a:pt x="25" y="63"/>
                  </a:cubicBezTo>
                  <a:cubicBezTo>
                    <a:pt x="25" y="63"/>
                    <a:pt x="25" y="63"/>
                    <a:pt x="25" y="64"/>
                  </a:cubicBezTo>
                  <a:cubicBezTo>
                    <a:pt x="24" y="65"/>
                    <a:pt x="25" y="67"/>
                    <a:pt x="25" y="68"/>
                  </a:cubicBezTo>
                  <a:cubicBezTo>
                    <a:pt x="24" y="68"/>
                    <a:pt x="24" y="68"/>
                    <a:pt x="23" y="68"/>
                  </a:cubicBezTo>
                  <a:cubicBezTo>
                    <a:pt x="23" y="68"/>
                    <a:pt x="23" y="67"/>
                    <a:pt x="23" y="66"/>
                  </a:cubicBezTo>
                  <a:cubicBezTo>
                    <a:pt x="23" y="66"/>
                    <a:pt x="22" y="66"/>
                    <a:pt x="22" y="66"/>
                  </a:cubicBezTo>
                  <a:cubicBezTo>
                    <a:pt x="22" y="67"/>
                    <a:pt x="22" y="68"/>
                    <a:pt x="22" y="68"/>
                  </a:cubicBezTo>
                  <a:cubicBezTo>
                    <a:pt x="22" y="68"/>
                    <a:pt x="22" y="68"/>
                    <a:pt x="22" y="68"/>
                  </a:cubicBezTo>
                  <a:cubicBezTo>
                    <a:pt x="21" y="69"/>
                    <a:pt x="21" y="69"/>
                    <a:pt x="20" y="69"/>
                  </a:cubicBezTo>
                  <a:cubicBezTo>
                    <a:pt x="20" y="70"/>
                    <a:pt x="20" y="71"/>
                    <a:pt x="20" y="71"/>
                  </a:cubicBezTo>
                  <a:cubicBezTo>
                    <a:pt x="20" y="71"/>
                    <a:pt x="20" y="71"/>
                    <a:pt x="20" y="71"/>
                  </a:cubicBezTo>
                  <a:cubicBezTo>
                    <a:pt x="20" y="71"/>
                    <a:pt x="20" y="71"/>
                    <a:pt x="20" y="71"/>
                  </a:cubicBezTo>
                  <a:cubicBezTo>
                    <a:pt x="19" y="71"/>
                    <a:pt x="19" y="71"/>
                    <a:pt x="19" y="71"/>
                  </a:cubicBezTo>
                  <a:cubicBezTo>
                    <a:pt x="19" y="69"/>
                    <a:pt x="19" y="68"/>
                    <a:pt x="18" y="66"/>
                  </a:cubicBezTo>
                  <a:cubicBezTo>
                    <a:pt x="19" y="64"/>
                    <a:pt x="20" y="62"/>
                    <a:pt x="20" y="60"/>
                  </a:cubicBezTo>
                  <a:cubicBezTo>
                    <a:pt x="21" y="59"/>
                    <a:pt x="23" y="58"/>
                    <a:pt x="24" y="56"/>
                  </a:cubicBezTo>
                  <a:cubicBezTo>
                    <a:pt x="24" y="56"/>
                    <a:pt x="24" y="56"/>
                    <a:pt x="24" y="56"/>
                  </a:cubicBezTo>
                  <a:cubicBezTo>
                    <a:pt x="24" y="55"/>
                    <a:pt x="24" y="55"/>
                    <a:pt x="24" y="55"/>
                  </a:cubicBezTo>
                  <a:cubicBezTo>
                    <a:pt x="23" y="55"/>
                    <a:pt x="21" y="55"/>
                    <a:pt x="20" y="56"/>
                  </a:cubicBezTo>
                  <a:cubicBezTo>
                    <a:pt x="17" y="58"/>
                    <a:pt x="13" y="64"/>
                    <a:pt x="13" y="68"/>
                  </a:cubicBezTo>
                  <a:cubicBezTo>
                    <a:pt x="13" y="70"/>
                    <a:pt x="13" y="73"/>
                    <a:pt x="13" y="75"/>
                  </a:cubicBezTo>
                  <a:cubicBezTo>
                    <a:pt x="14" y="76"/>
                    <a:pt x="15" y="77"/>
                    <a:pt x="16" y="78"/>
                  </a:cubicBezTo>
                  <a:cubicBezTo>
                    <a:pt x="16" y="79"/>
                    <a:pt x="16" y="80"/>
                    <a:pt x="17" y="81"/>
                  </a:cubicBezTo>
                  <a:cubicBezTo>
                    <a:pt x="18" y="84"/>
                    <a:pt x="21" y="86"/>
                    <a:pt x="24" y="86"/>
                  </a:cubicBezTo>
                  <a:cubicBezTo>
                    <a:pt x="26" y="85"/>
                    <a:pt x="28" y="87"/>
                    <a:pt x="29" y="88"/>
                  </a:cubicBezTo>
                  <a:cubicBezTo>
                    <a:pt x="31" y="89"/>
                    <a:pt x="37" y="91"/>
                    <a:pt x="39" y="91"/>
                  </a:cubicBezTo>
                  <a:cubicBezTo>
                    <a:pt x="40" y="90"/>
                    <a:pt x="41" y="91"/>
                    <a:pt x="42" y="91"/>
                  </a:cubicBezTo>
                  <a:cubicBezTo>
                    <a:pt x="44" y="91"/>
                    <a:pt x="45" y="91"/>
                    <a:pt x="47" y="91"/>
                  </a:cubicBezTo>
                  <a:cubicBezTo>
                    <a:pt x="48" y="91"/>
                    <a:pt x="49" y="91"/>
                    <a:pt x="50" y="91"/>
                  </a:cubicBezTo>
                  <a:cubicBezTo>
                    <a:pt x="52" y="91"/>
                    <a:pt x="53" y="92"/>
                    <a:pt x="55" y="92"/>
                  </a:cubicBezTo>
                  <a:cubicBezTo>
                    <a:pt x="56" y="92"/>
                    <a:pt x="56" y="92"/>
                    <a:pt x="57" y="92"/>
                  </a:cubicBezTo>
                  <a:cubicBezTo>
                    <a:pt x="57" y="92"/>
                    <a:pt x="57" y="92"/>
                    <a:pt x="57" y="92"/>
                  </a:cubicBezTo>
                  <a:cubicBezTo>
                    <a:pt x="57" y="92"/>
                    <a:pt x="57" y="92"/>
                    <a:pt x="57" y="92"/>
                  </a:cubicBezTo>
                  <a:cubicBezTo>
                    <a:pt x="57" y="98"/>
                    <a:pt x="58" y="103"/>
                    <a:pt x="58" y="109"/>
                  </a:cubicBezTo>
                  <a:cubicBezTo>
                    <a:pt x="58" y="153"/>
                    <a:pt x="58" y="198"/>
                    <a:pt x="58" y="242"/>
                  </a:cubicBezTo>
                  <a:cubicBezTo>
                    <a:pt x="57" y="258"/>
                    <a:pt x="57" y="273"/>
                    <a:pt x="57" y="289"/>
                  </a:cubicBezTo>
                  <a:cubicBezTo>
                    <a:pt x="57" y="289"/>
                    <a:pt x="57" y="290"/>
                    <a:pt x="56" y="290"/>
                  </a:cubicBezTo>
                  <a:cubicBezTo>
                    <a:pt x="55" y="292"/>
                    <a:pt x="53" y="291"/>
                    <a:pt x="51" y="291"/>
                  </a:cubicBezTo>
                  <a:cubicBezTo>
                    <a:pt x="45" y="291"/>
                    <a:pt x="40" y="292"/>
                    <a:pt x="39" y="285"/>
                  </a:cubicBezTo>
                  <a:cubicBezTo>
                    <a:pt x="39" y="284"/>
                    <a:pt x="39" y="283"/>
                    <a:pt x="39" y="282"/>
                  </a:cubicBezTo>
                  <a:cubicBezTo>
                    <a:pt x="39" y="281"/>
                    <a:pt x="39" y="280"/>
                    <a:pt x="39" y="278"/>
                  </a:cubicBezTo>
                  <a:cubicBezTo>
                    <a:pt x="39" y="278"/>
                    <a:pt x="39" y="274"/>
                    <a:pt x="38" y="274"/>
                  </a:cubicBezTo>
                  <a:cubicBezTo>
                    <a:pt x="38" y="274"/>
                    <a:pt x="38" y="274"/>
                    <a:pt x="38" y="274"/>
                  </a:cubicBezTo>
                  <a:cubicBezTo>
                    <a:pt x="38" y="274"/>
                    <a:pt x="38" y="274"/>
                    <a:pt x="38" y="274"/>
                  </a:cubicBezTo>
                  <a:cubicBezTo>
                    <a:pt x="38" y="275"/>
                    <a:pt x="38" y="276"/>
                    <a:pt x="38" y="277"/>
                  </a:cubicBezTo>
                  <a:cubicBezTo>
                    <a:pt x="38" y="277"/>
                    <a:pt x="38" y="277"/>
                    <a:pt x="38" y="277"/>
                  </a:cubicBezTo>
                  <a:cubicBezTo>
                    <a:pt x="37" y="275"/>
                    <a:pt x="35" y="274"/>
                    <a:pt x="33" y="274"/>
                  </a:cubicBezTo>
                  <a:cubicBezTo>
                    <a:pt x="32" y="273"/>
                    <a:pt x="31" y="270"/>
                    <a:pt x="32" y="268"/>
                  </a:cubicBezTo>
                  <a:cubicBezTo>
                    <a:pt x="32" y="267"/>
                    <a:pt x="33" y="266"/>
                    <a:pt x="33" y="266"/>
                  </a:cubicBezTo>
                  <a:cubicBezTo>
                    <a:pt x="33" y="266"/>
                    <a:pt x="33" y="266"/>
                    <a:pt x="33" y="265"/>
                  </a:cubicBezTo>
                  <a:cubicBezTo>
                    <a:pt x="26" y="267"/>
                    <a:pt x="31" y="281"/>
                    <a:pt x="25" y="281"/>
                  </a:cubicBezTo>
                  <a:cubicBezTo>
                    <a:pt x="26" y="284"/>
                    <a:pt x="26" y="286"/>
                    <a:pt x="26" y="289"/>
                  </a:cubicBezTo>
                  <a:cubicBezTo>
                    <a:pt x="26" y="289"/>
                    <a:pt x="26" y="289"/>
                    <a:pt x="26" y="289"/>
                  </a:cubicBezTo>
                  <a:cubicBezTo>
                    <a:pt x="25" y="287"/>
                    <a:pt x="22" y="283"/>
                    <a:pt x="20" y="284"/>
                  </a:cubicBezTo>
                  <a:cubicBezTo>
                    <a:pt x="19" y="285"/>
                    <a:pt x="19" y="289"/>
                    <a:pt x="17" y="289"/>
                  </a:cubicBezTo>
                  <a:cubicBezTo>
                    <a:pt x="18" y="290"/>
                    <a:pt x="19" y="290"/>
                    <a:pt x="21" y="290"/>
                  </a:cubicBezTo>
                  <a:cubicBezTo>
                    <a:pt x="22" y="290"/>
                    <a:pt x="22" y="290"/>
                    <a:pt x="23" y="290"/>
                  </a:cubicBezTo>
                  <a:cubicBezTo>
                    <a:pt x="23" y="291"/>
                    <a:pt x="23" y="291"/>
                    <a:pt x="23" y="291"/>
                  </a:cubicBezTo>
                  <a:cubicBezTo>
                    <a:pt x="22" y="292"/>
                    <a:pt x="21" y="294"/>
                    <a:pt x="20" y="294"/>
                  </a:cubicBezTo>
                  <a:cubicBezTo>
                    <a:pt x="19" y="293"/>
                    <a:pt x="18" y="292"/>
                    <a:pt x="18" y="292"/>
                  </a:cubicBezTo>
                  <a:cubicBezTo>
                    <a:pt x="18" y="292"/>
                    <a:pt x="17" y="292"/>
                    <a:pt x="17" y="292"/>
                  </a:cubicBezTo>
                  <a:cubicBezTo>
                    <a:pt x="17" y="292"/>
                    <a:pt x="17" y="293"/>
                    <a:pt x="17" y="293"/>
                  </a:cubicBezTo>
                  <a:cubicBezTo>
                    <a:pt x="16" y="293"/>
                    <a:pt x="16" y="293"/>
                    <a:pt x="16" y="293"/>
                  </a:cubicBezTo>
                  <a:cubicBezTo>
                    <a:pt x="16" y="293"/>
                    <a:pt x="16" y="293"/>
                    <a:pt x="16" y="293"/>
                  </a:cubicBezTo>
                  <a:cubicBezTo>
                    <a:pt x="15" y="291"/>
                    <a:pt x="15" y="276"/>
                    <a:pt x="16" y="274"/>
                  </a:cubicBezTo>
                  <a:cubicBezTo>
                    <a:pt x="17" y="273"/>
                    <a:pt x="19" y="272"/>
                    <a:pt x="20" y="272"/>
                  </a:cubicBezTo>
                  <a:cubicBezTo>
                    <a:pt x="20" y="272"/>
                    <a:pt x="20" y="272"/>
                    <a:pt x="21" y="272"/>
                  </a:cubicBezTo>
                  <a:cubicBezTo>
                    <a:pt x="21" y="271"/>
                    <a:pt x="21" y="270"/>
                    <a:pt x="21" y="269"/>
                  </a:cubicBezTo>
                  <a:cubicBezTo>
                    <a:pt x="20" y="269"/>
                    <a:pt x="20" y="269"/>
                    <a:pt x="20" y="269"/>
                  </a:cubicBezTo>
                  <a:cubicBezTo>
                    <a:pt x="20" y="270"/>
                    <a:pt x="20" y="270"/>
                    <a:pt x="20" y="271"/>
                  </a:cubicBezTo>
                  <a:cubicBezTo>
                    <a:pt x="19" y="270"/>
                    <a:pt x="17" y="270"/>
                    <a:pt x="16" y="270"/>
                  </a:cubicBezTo>
                  <a:cubicBezTo>
                    <a:pt x="12" y="272"/>
                    <a:pt x="13" y="277"/>
                    <a:pt x="13" y="281"/>
                  </a:cubicBezTo>
                  <a:cubicBezTo>
                    <a:pt x="12" y="284"/>
                    <a:pt x="12" y="286"/>
                    <a:pt x="11" y="288"/>
                  </a:cubicBezTo>
                  <a:cubicBezTo>
                    <a:pt x="11" y="290"/>
                    <a:pt x="12" y="292"/>
                    <a:pt x="12" y="294"/>
                  </a:cubicBezTo>
                  <a:cubicBezTo>
                    <a:pt x="12" y="297"/>
                    <a:pt x="9" y="298"/>
                    <a:pt x="9" y="302"/>
                  </a:cubicBezTo>
                  <a:cubicBezTo>
                    <a:pt x="9" y="306"/>
                    <a:pt x="9" y="310"/>
                    <a:pt x="9" y="314"/>
                  </a:cubicBezTo>
                  <a:cubicBezTo>
                    <a:pt x="9" y="319"/>
                    <a:pt x="9" y="324"/>
                    <a:pt x="9" y="328"/>
                  </a:cubicBezTo>
                  <a:cubicBezTo>
                    <a:pt x="9" y="331"/>
                    <a:pt x="9" y="334"/>
                    <a:pt x="9" y="337"/>
                  </a:cubicBezTo>
                  <a:cubicBezTo>
                    <a:pt x="9" y="339"/>
                    <a:pt x="7" y="339"/>
                    <a:pt x="6" y="340"/>
                  </a:cubicBezTo>
                  <a:cubicBezTo>
                    <a:pt x="5" y="341"/>
                    <a:pt x="3" y="345"/>
                    <a:pt x="3" y="346"/>
                  </a:cubicBezTo>
                  <a:cubicBezTo>
                    <a:pt x="2" y="346"/>
                    <a:pt x="1" y="346"/>
                    <a:pt x="0" y="345"/>
                  </a:cubicBezTo>
                  <a:cubicBezTo>
                    <a:pt x="0" y="348"/>
                    <a:pt x="0" y="350"/>
                    <a:pt x="0" y="352"/>
                  </a:cubicBezTo>
                  <a:cubicBezTo>
                    <a:pt x="37" y="352"/>
                    <a:pt x="73" y="353"/>
                    <a:pt x="110" y="353"/>
                  </a:cubicBezTo>
                  <a:cubicBezTo>
                    <a:pt x="114" y="353"/>
                    <a:pt x="117" y="353"/>
                    <a:pt x="120" y="354"/>
                  </a:cubicBezTo>
                  <a:cubicBezTo>
                    <a:pt x="125" y="354"/>
                    <a:pt x="131" y="354"/>
                    <a:pt x="136" y="354"/>
                  </a:cubicBezTo>
                  <a:cubicBezTo>
                    <a:pt x="139" y="354"/>
                    <a:pt x="149" y="355"/>
                    <a:pt x="151" y="353"/>
                  </a:cubicBezTo>
                  <a:cubicBezTo>
                    <a:pt x="152" y="353"/>
                    <a:pt x="151" y="350"/>
                    <a:pt x="151" y="350"/>
                  </a:cubicBezTo>
                  <a:cubicBezTo>
                    <a:pt x="150" y="344"/>
                    <a:pt x="153" y="336"/>
                    <a:pt x="155" y="331"/>
                  </a:cubicBezTo>
                  <a:cubicBezTo>
                    <a:pt x="156" y="328"/>
                    <a:pt x="156" y="326"/>
                    <a:pt x="157" y="324"/>
                  </a:cubicBezTo>
                  <a:cubicBezTo>
                    <a:pt x="155" y="324"/>
                    <a:pt x="153" y="325"/>
                    <a:pt x="151" y="325"/>
                  </a:cubicBezTo>
                  <a:cubicBezTo>
                    <a:pt x="151" y="325"/>
                    <a:pt x="149" y="325"/>
                    <a:pt x="149" y="325"/>
                  </a:cubicBezTo>
                  <a:cubicBezTo>
                    <a:pt x="149" y="324"/>
                    <a:pt x="149" y="324"/>
                    <a:pt x="149" y="324"/>
                  </a:cubicBezTo>
                  <a:cubicBezTo>
                    <a:pt x="149" y="324"/>
                    <a:pt x="149" y="324"/>
                    <a:pt x="149" y="324"/>
                  </a:cubicBezTo>
                  <a:cubicBezTo>
                    <a:pt x="148" y="324"/>
                    <a:pt x="147" y="324"/>
                    <a:pt x="146" y="324"/>
                  </a:cubicBezTo>
                  <a:cubicBezTo>
                    <a:pt x="146" y="324"/>
                    <a:pt x="144" y="325"/>
                    <a:pt x="144" y="324"/>
                  </a:cubicBezTo>
                  <a:cubicBezTo>
                    <a:pt x="145" y="324"/>
                    <a:pt x="145" y="324"/>
                    <a:pt x="145" y="324"/>
                  </a:cubicBezTo>
                  <a:cubicBezTo>
                    <a:pt x="145" y="324"/>
                    <a:pt x="145" y="324"/>
                    <a:pt x="145" y="324"/>
                  </a:cubicBezTo>
                  <a:cubicBezTo>
                    <a:pt x="145" y="324"/>
                    <a:pt x="142" y="324"/>
                    <a:pt x="142" y="323"/>
                  </a:cubicBezTo>
                  <a:cubicBezTo>
                    <a:pt x="142" y="316"/>
                    <a:pt x="143" y="309"/>
                    <a:pt x="143" y="303"/>
                  </a:cubicBezTo>
                  <a:cubicBezTo>
                    <a:pt x="143" y="299"/>
                    <a:pt x="141" y="296"/>
                    <a:pt x="140" y="293"/>
                  </a:cubicBezTo>
                  <a:cubicBezTo>
                    <a:pt x="140" y="291"/>
                    <a:pt x="140" y="290"/>
                    <a:pt x="140" y="288"/>
                  </a:cubicBezTo>
                  <a:cubicBezTo>
                    <a:pt x="139" y="283"/>
                    <a:pt x="137" y="278"/>
                    <a:pt x="137" y="274"/>
                  </a:cubicBezTo>
                  <a:cubicBezTo>
                    <a:pt x="135" y="274"/>
                    <a:pt x="132" y="275"/>
                    <a:pt x="132" y="277"/>
                  </a:cubicBezTo>
                  <a:cubicBezTo>
                    <a:pt x="132" y="277"/>
                    <a:pt x="132" y="278"/>
                    <a:pt x="132" y="278"/>
                  </a:cubicBezTo>
                  <a:cubicBezTo>
                    <a:pt x="135" y="279"/>
                    <a:pt x="137" y="281"/>
                    <a:pt x="136" y="284"/>
                  </a:cubicBezTo>
                  <a:cubicBezTo>
                    <a:pt x="135" y="285"/>
                    <a:pt x="135" y="286"/>
                    <a:pt x="135" y="287"/>
                  </a:cubicBezTo>
                  <a:cubicBezTo>
                    <a:pt x="134" y="287"/>
                    <a:pt x="134" y="287"/>
                    <a:pt x="134" y="287"/>
                  </a:cubicBezTo>
                  <a:cubicBezTo>
                    <a:pt x="133" y="283"/>
                    <a:pt x="130" y="281"/>
                    <a:pt x="130" y="276"/>
                  </a:cubicBezTo>
                  <a:cubicBezTo>
                    <a:pt x="130" y="274"/>
                    <a:pt x="131" y="272"/>
                    <a:pt x="132" y="271"/>
                  </a:cubicBezTo>
                  <a:cubicBezTo>
                    <a:pt x="132" y="270"/>
                    <a:pt x="132" y="270"/>
                    <a:pt x="132" y="271"/>
                  </a:cubicBezTo>
                  <a:cubicBezTo>
                    <a:pt x="133" y="271"/>
                    <a:pt x="133" y="271"/>
                    <a:pt x="133" y="270"/>
                  </a:cubicBezTo>
                  <a:cubicBezTo>
                    <a:pt x="133" y="270"/>
                    <a:pt x="134" y="270"/>
                    <a:pt x="134" y="269"/>
                  </a:cubicBezTo>
                  <a:cubicBezTo>
                    <a:pt x="127" y="271"/>
                    <a:pt x="127" y="275"/>
                    <a:pt x="127" y="282"/>
                  </a:cubicBezTo>
                  <a:cubicBezTo>
                    <a:pt x="127" y="282"/>
                    <a:pt x="126" y="282"/>
                    <a:pt x="126" y="281"/>
                  </a:cubicBezTo>
                  <a:cubicBezTo>
                    <a:pt x="124" y="278"/>
                    <a:pt x="124" y="274"/>
                    <a:pt x="123" y="270"/>
                  </a:cubicBezTo>
                  <a:cubicBezTo>
                    <a:pt x="122" y="270"/>
                    <a:pt x="122" y="269"/>
                    <a:pt x="122" y="268"/>
                  </a:cubicBezTo>
                  <a:cubicBezTo>
                    <a:pt x="121" y="268"/>
                    <a:pt x="121" y="268"/>
                    <a:pt x="121" y="268"/>
                  </a:cubicBezTo>
                  <a:cubicBezTo>
                    <a:pt x="121" y="268"/>
                    <a:pt x="121" y="268"/>
                    <a:pt x="121" y="269"/>
                  </a:cubicBezTo>
                  <a:cubicBezTo>
                    <a:pt x="121" y="269"/>
                    <a:pt x="121" y="269"/>
                    <a:pt x="121" y="269"/>
                  </a:cubicBezTo>
                  <a:cubicBezTo>
                    <a:pt x="121" y="270"/>
                    <a:pt x="121" y="272"/>
                    <a:pt x="121" y="273"/>
                  </a:cubicBezTo>
                  <a:cubicBezTo>
                    <a:pt x="121" y="273"/>
                    <a:pt x="117" y="275"/>
                    <a:pt x="117" y="273"/>
                  </a:cubicBezTo>
                  <a:cubicBezTo>
                    <a:pt x="117" y="274"/>
                    <a:pt x="116" y="275"/>
                    <a:pt x="116" y="275"/>
                  </a:cubicBezTo>
                  <a:cubicBezTo>
                    <a:pt x="116" y="273"/>
                    <a:pt x="116" y="266"/>
                    <a:pt x="117" y="266"/>
                  </a:cubicBezTo>
                  <a:cubicBezTo>
                    <a:pt x="117" y="266"/>
                    <a:pt x="117" y="266"/>
                    <a:pt x="117" y="266"/>
                  </a:cubicBezTo>
                  <a:cubicBezTo>
                    <a:pt x="117" y="266"/>
                    <a:pt x="117" y="266"/>
                    <a:pt x="116" y="266"/>
                  </a:cubicBezTo>
                  <a:cubicBezTo>
                    <a:pt x="116" y="266"/>
                    <a:pt x="116" y="266"/>
                    <a:pt x="116" y="266"/>
                  </a:cubicBezTo>
                  <a:cubicBezTo>
                    <a:pt x="114" y="268"/>
                    <a:pt x="114" y="271"/>
                    <a:pt x="114" y="275"/>
                  </a:cubicBezTo>
                  <a:cubicBezTo>
                    <a:pt x="114" y="278"/>
                    <a:pt x="113" y="286"/>
                    <a:pt x="111" y="288"/>
                  </a:cubicBezTo>
                  <a:cubicBezTo>
                    <a:pt x="109" y="290"/>
                    <a:pt x="99" y="289"/>
                    <a:pt x="96" y="289"/>
                  </a:cubicBezTo>
                  <a:cubicBezTo>
                    <a:pt x="96" y="289"/>
                    <a:pt x="96" y="289"/>
                    <a:pt x="96" y="290"/>
                  </a:cubicBezTo>
                  <a:cubicBezTo>
                    <a:pt x="96" y="290"/>
                    <a:pt x="97" y="290"/>
                    <a:pt x="97" y="290"/>
                  </a:cubicBezTo>
                  <a:cubicBezTo>
                    <a:pt x="96" y="290"/>
                    <a:pt x="95" y="290"/>
                    <a:pt x="94" y="290"/>
                  </a:cubicBezTo>
                  <a:cubicBezTo>
                    <a:pt x="94" y="290"/>
                    <a:pt x="93" y="289"/>
                    <a:pt x="94" y="289"/>
                  </a:cubicBezTo>
                  <a:cubicBezTo>
                    <a:pt x="94" y="289"/>
                    <a:pt x="94" y="289"/>
                    <a:pt x="94" y="289"/>
                  </a:cubicBezTo>
                  <a:cubicBezTo>
                    <a:pt x="94" y="289"/>
                    <a:pt x="95" y="289"/>
                    <a:pt x="95" y="289"/>
                  </a:cubicBezTo>
                  <a:cubicBezTo>
                    <a:pt x="93" y="285"/>
                    <a:pt x="94" y="278"/>
                    <a:pt x="94" y="273"/>
                  </a:cubicBezTo>
                  <a:cubicBezTo>
                    <a:pt x="94" y="260"/>
                    <a:pt x="94" y="246"/>
                    <a:pt x="94" y="232"/>
                  </a:cubicBezTo>
                  <a:cubicBezTo>
                    <a:pt x="94" y="225"/>
                    <a:pt x="94" y="218"/>
                    <a:pt x="94" y="210"/>
                  </a:cubicBezTo>
                  <a:cubicBezTo>
                    <a:pt x="94" y="208"/>
                    <a:pt x="92" y="206"/>
                    <a:pt x="92" y="204"/>
                  </a:cubicBezTo>
                  <a:cubicBezTo>
                    <a:pt x="93" y="202"/>
                    <a:pt x="93" y="200"/>
                    <a:pt x="93" y="199"/>
                  </a:cubicBezTo>
                  <a:cubicBezTo>
                    <a:pt x="93" y="189"/>
                    <a:pt x="93" y="180"/>
                    <a:pt x="93" y="171"/>
                  </a:cubicBezTo>
                  <a:cubicBezTo>
                    <a:pt x="93" y="163"/>
                    <a:pt x="94" y="153"/>
                    <a:pt x="93" y="144"/>
                  </a:cubicBezTo>
                  <a:cubicBezTo>
                    <a:pt x="93" y="141"/>
                    <a:pt x="92" y="137"/>
                    <a:pt x="92" y="133"/>
                  </a:cubicBezTo>
                  <a:cubicBezTo>
                    <a:pt x="92" y="132"/>
                    <a:pt x="92" y="130"/>
                    <a:pt x="92" y="129"/>
                  </a:cubicBezTo>
                  <a:cubicBezTo>
                    <a:pt x="92" y="126"/>
                    <a:pt x="92" y="124"/>
                    <a:pt x="91" y="122"/>
                  </a:cubicBezTo>
                  <a:cubicBezTo>
                    <a:pt x="92" y="117"/>
                    <a:pt x="92" y="112"/>
                    <a:pt x="93" y="107"/>
                  </a:cubicBezTo>
                  <a:cubicBezTo>
                    <a:pt x="93" y="104"/>
                    <a:pt x="92" y="95"/>
                    <a:pt x="93" y="92"/>
                  </a:cubicBezTo>
                  <a:cubicBezTo>
                    <a:pt x="93" y="91"/>
                    <a:pt x="99" y="89"/>
                    <a:pt x="101" y="88"/>
                  </a:cubicBezTo>
                  <a:cubicBezTo>
                    <a:pt x="104" y="87"/>
                    <a:pt x="107" y="85"/>
                    <a:pt x="111" y="83"/>
                  </a:cubicBezTo>
                  <a:cubicBezTo>
                    <a:pt x="112" y="82"/>
                    <a:pt x="115" y="81"/>
                    <a:pt x="116" y="80"/>
                  </a:cubicBezTo>
                  <a:cubicBezTo>
                    <a:pt x="118" y="79"/>
                    <a:pt x="118" y="77"/>
                    <a:pt x="119" y="76"/>
                  </a:cubicBezTo>
                  <a:cubicBezTo>
                    <a:pt x="120" y="75"/>
                    <a:pt x="121" y="74"/>
                    <a:pt x="123" y="73"/>
                  </a:cubicBezTo>
                  <a:cubicBezTo>
                    <a:pt x="127" y="69"/>
                    <a:pt x="130" y="64"/>
                    <a:pt x="131" y="58"/>
                  </a:cubicBezTo>
                  <a:cubicBezTo>
                    <a:pt x="131" y="56"/>
                    <a:pt x="131" y="54"/>
                    <a:pt x="131" y="52"/>
                  </a:cubicBezTo>
                  <a:cubicBezTo>
                    <a:pt x="130" y="52"/>
                    <a:pt x="130" y="52"/>
                    <a:pt x="130" y="52"/>
                  </a:cubicBezTo>
                  <a:cubicBezTo>
                    <a:pt x="130" y="52"/>
                    <a:pt x="130" y="52"/>
                    <a:pt x="130" y="53"/>
                  </a:cubicBezTo>
                  <a:cubicBezTo>
                    <a:pt x="126" y="57"/>
                    <a:pt x="122" y="59"/>
                    <a:pt x="116" y="61"/>
                  </a:cubicBezTo>
                  <a:cubicBezTo>
                    <a:pt x="114" y="61"/>
                    <a:pt x="111" y="61"/>
                    <a:pt x="109" y="62"/>
                  </a:cubicBezTo>
                  <a:cubicBezTo>
                    <a:pt x="108" y="62"/>
                    <a:pt x="107" y="64"/>
                    <a:pt x="107" y="65"/>
                  </a:cubicBezTo>
                  <a:cubicBezTo>
                    <a:pt x="107" y="65"/>
                    <a:pt x="108" y="65"/>
                    <a:pt x="108" y="65"/>
                  </a:cubicBezTo>
                  <a:cubicBezTo>
                    <a:pt x="109" y="64"/>
                    <a:pt x="110" y="63"/>
                    <a:pt x="111" y="63"/>
                  </a:cubicBezTo>
                  <a:cubicBezTo>
                    <a:pt x="111" y="63"/>
                    <a:pt x="111" y="63"/>
                    <a:pt x="111" y="63"/>
                  </a:cubicBezTo>
                  <a:cubicBezTo>
                    <a:pt x="111" y="64"/>
                    <a:pt x="110" y="64"/>
                    <a:pt x="109" y="65"/>
                  </a:cubicBezTo>
                  <a:cubicBezTo>
                    <a:pt x="109" y="67"/>
                    <a:pt x="109" y="69"/>
                    <a:pt x="108" y="70"/>
                  </a:cubicBezTo>
                  <a:cubicBezTo>
                    <a:pt x="107" y="72"/>
                    <a:pt x="105" y="73"/>
                    <a:pt x="105" y="75"/>
                  </a:cubicBezTo>
                  <a:cubicBezTo>
                    <a:pt x="104" y="75"/>
                    <a:pt x="103" y="75"/>
                    <a:pt x="102" y="75"/>
                  </a:cubicBezTo>
                  <a:cubicBezTo>
                    <a:pt x="102" y="74"/>
                    <a:pt x="102" y="74"/>
                    <a:pt x="102" y="74"/>
                  </a:cubicBezTo>
                  <a:cubicBezTo>
                    <a:pt x="102" y="73"/>
                    <a:pt x="103" y="72"/>
                    <a:pt x="103" y="71"/>
                  </a:cubicBezTo>
                  <a:cubicBezTo>
                    <a:pt x="103" y="70"/>
                    <a:pt x="102" y="69"/>
                    <a:pt x="102" y="68"/>
                  </a:cubicBezTo>
                  <a:cubicBezTo>
                    <a:pt x="102" y="68"/>
                    <a:pt x="103" y="67"/>
                    <a:pt x="103" y="67"/>
                  </a:cubicBezTo>
                  <a:cubicBezTo>
                    <a:pt x="103" y="67"/>
                    <a:pt x="103" y="67"/>
                    <a:pt x="103" y="67"/>
                  </a:cubicBezTo>
                  <a:cubicBezTo>
                    <a:pt x="102" y="67"/>
                    <a:pt x="101" y="67"/>
                    <a:pt x="100" y="67"/>
                  </a:cubicBezTo>
                  <a:cubicBezTo>
                    <a:pt x="100" y="67"/>
                    <a:pt x="100" y="67"/>
                    <a:pt x="100" y="67"/>
                  </a:cubicBezTo>
                  <a:cubicBezTo>
                    <a:pt x="100" y="67"/>
                    <a:pt x="101" y="67"/>
                    <a:pt x="101" y="67"/>
                  </a:cubicBezTo>
                  <a:cubicBezTo>
                    <a:pt x="101" y="65"/>
                    <a:pt x="101" y="63"/>
                    <a:pt x="98" y="63"/>
                  </a:cubicBezTo>
                  <a:cubicBezTo>
                    <a:pt x="98" y="63"/>
                    <a:pt x="96" y="65"/>
                    <a:pt x="97" y="65"/>
                  </a:cubicBezTo>
                  <a:cubicBezTo>
                    <a:pt x="97" y="67"/>
                    <a:pt x="95" y="68"/>
                    <a:pt x="93" y="68"/>
                  </a:cubicBezTo>
                  <a:cubicBezTo>
                    <a:pt x="93" y="67"/>
                    <a:pt x="94" y="66"/>
                    <a:pt x="94" y="64"/>
                  </a:cubicBezTo>
                  <a:cubicBezTo>
                    <a:pt x="94" y="64"/>
                    <a:pt x="94" y="64"/>
                    <a:pt x="94" y="64"/>
                  </a:cubicBezTo>
                  <a:cubicBezTo>
                    <a:pt x="93" y="64"/>
                    <a:pt x="93" y="64"/>
                    <a:pt x="92" y="65"/>
                  </a:cubicBezTo>
                  <a:cubicBezTo>
                    <a:pt x="92" y="63"/>
                    <a:pt x="91" y="61"/>
                    <a:pt x="92" y="59"/>
                  </a:cubicBezTo>
                  <a:cubicBezTo>
                    <a:pt x="92" y="57"/>
                    <a:pt x="94" y="55"/>
                    <a:pt x="94" y="53"/>
                  </a:cubicBezTo>
                  <a:cubicBezTo>
                    <a:pt x="95" y="50"/>
                    <a:pt x="93" y="48"/>
                    <a:pt x="93" y="45"/>
                  </a:cubicBezTo>
                  <a:cubicBezTo>
                    <a:pt x="94" y="44"/>
                    <a:pt x="97" y="40"/>
                    <a:pt x="96" y="37"/>
                  </a:cubicBezTo>
                  <a:cubicBezTo>
                    <a:pt x="96" y="36"/>
                    <a:pt x="95" y="35"/>
                    <a:pt x="95" y="34"/>
                  </a:cubicBezTo>
                  <a:cubicBezTo>
                    <a:pt x="95" y="34"/>
                    <a:pt x="95" y="34"/>
                    <a:pt x="96" y="34"/>
                  </a:cubicBezTo>
                  <a:cubicBezTo>
                    <a:pt x="96" y="34"/>
                    <a:pt x="96" y="35"/>
                    <a:pt x="96" y="35"/>
                  </a:cubicBezTo>
                  <a:cubicBezTo>
                    <a:pt x="96" y="34"/>
                    <a:pt x="94" y="32"/>
                    <a:pt x="92" y="32"/>
                  </a:cubicBezTo>
                  <a:cubicBezTo>
                    <a:pt x="92" y="32"/>
                    <a:pt x="92" y="32"/>
                    <a:pt x="92" y="32"/>
                  </a:cubicBezTo>
                  <a:cubicBezTo>
                    <a:pt x="92" y="33"/>
                    <a:pt x="92" y="33"/>
                    <a:pt x="92" y="34"/>
                  </a:cubicBezTo>
                  <a:cubicBezTo>
                    <a:pt x="92" y="34"/>
                    <a:pt x="92" y="34"/>
                    <a:pt x="92" y="34"/>
                  </a:cubicBezTo>
                  <a:cubicBezTo>
                    <a:pt x="91" y="34"/>
                    <a:pt x="88" y="32"/>
                    <a:pt x="87" y="32"/>
                  </a:cubicBezTo>
                  <a:cubicBezTo>
                    <a:pt x="87" y="33"/>
                    <a:pt x="87" y="35"/>
                    <a:pt x="87" y="36"/>
                  </a:cubicBezTo>
                  <a:cubicBezTo>
                    <a:pt x="87" y="36"/>
                    <a:pt x="87" y="36"/>
                    <a:pt x="88" y="36"/>
                  </a:cubicBezTo>
                  <a:cubicBezTo>
                    <a:pt x="88" y="36"/>
                    <a:pt x="88" y="36"/>
                    <a:pt x="88" y="36"/>
                  </a:cubicBezTo>
                  <a:cubicBezTo>
                    <a:pt x="89" y="36"/>
                    <a:pt x="90" y="36"/>
                    <a:pt x="91" y="36"/>
                  </a:cubicBezTo>
                  <a:cubicBezTo>
                    <a:pt x="91" y="36"/>
                    <a:pt x="91" y="38"/>
                    <a:pt x="90" y="38"/>
                  </a:cubicBezTo>
                  <a:cubicBezTo>
                    <a:pt x="90" y="38"/>
                    <a:pt x="90" y="38"/>
                    <a:pt x="90" y="38"/>
                  </a:cubicBezTo>
                  <a:cubicBezTo>
                    <a:pt x="89" y="38"/>
                    <a:pt x="86" y="37"/>
                    <a:pt x="85" y="37"/>
                  </a:cubicBezTo>
                  <a:cubicBezTo>
                    <a:pt x="86" y="38"/>
                    <a:pt x="86" y="39"/>
                    <a:pt x="87" y="41"/>
                  </a:cubicBezTo>
                  <a:cubicBezTo>
                    <a:pt x="86" y="41"/>
                    <a:pt x="85" y="41"/>
                    <a:pt x="85" y="41"/>
                  </a:cubicBezTo>
                  <a:cubicBezTo>
                    <a:pt x="85" y="40"/>
                    <a:pt x="84" y="39"/>
                    <a:pt x="84" y="38"/>
                  </a:cubicBezTo>
                  <a:cubicBezTo>
                    <a:pt x="84" y="38"/>
                    <a:pt x="84" y="38"/>
                    <a:pt x="84" y="38"/>
                  </a:cubicBezTo>
                  <a:cubicBezTo>
                    <a:pt x="83" y="37"/>
                    <a:pt x="82" y="35"/>
                    <a:pt x="81" y="35"/>
                  </a:cubicBezTo>
                  <a:cubicBezTo>
                    <a:pt x="80" y="36"/>
                    <a:pt x="80" y="38"/>
                    <a:pt x="80" y="39"/>
                  </a:cubicBezTo>
                  <a:cubicBezTo>
                    <a:pt x="80" y="39"/>
                    <a:pt x="79" y="39"/>
                    <a:pt x="79" y="39"/>
                  </a:cubicBezTo>
                  <a:cubicBezTo>
                    <a:pt x="79" y="40"/>
                    <a:pt x="79" y="40"/>
                    <a:pt x="78" y="40"/>
                  </a:cubicBezTo>
                  <a:cubicBezTo>
                    <a:pt x="79" y="39"/>
                    <a:pt x="77" y="35"/>
                    <a:pt x="78" y="35"/>
                  </a:cubicBezTo>
                  <a:cubicBezTo>
                    <a:pt x="78" y="34"/>
                    <a:pt x="78" y="31"/>
                    <a:pt x="76" y="31"/>
                  </a:cubicBezTo>
                  <a:cubicBezTo>
                    <a:pt x="76" y="30"/>
                    <a:pt x="76" y="30"/>
                    <a:pt x="76" y="30"/>
                  </a:cubicBezTo>
                  <a:cubicBezTo>
                    <a:pt x="76" y="30"/>
                    <a:pt x="76" y="30"/>
                    <a:pt x="76" y="30"/>
                  </a:cubicBezTo>
                  <a:cubicBezTo>
                    <a:pt x="78" y="30"/>
                    <a:pt x="79" y="30"/>
                    <a:pt x="80" y="30"/>
                  </a:cubicBezTo>
                  <a:cubicBezTo>
                    <a:pt x="80" y="30"/>
                    <a:pt x="80" y="30"/>
                    <a:pt x="80" y="30"/>
                  </a:cubicBezTo>
                  <a:cubicBezTo>
                    <a:pt x="81" y="30"/>
                    <a:pt x="82" y="30"/>
                    <a:pt x="82" y="30"/>
                  </a:cubicBezTo>
                  <a:cubicBezTo>
                    <a:pt x="82" y="30"/>
                    <a:pt x="82" y="30"/>
                    <a:pt x="82" y="30"/>
                  </a:cubicBezTo>
                  <a:cubicBezTo>
                    <a:pt x="81" y="28"/>
                    <a:pt x="81" y="25"/>
                    <a:pt x="81" y="24"/>
                  </a:cubicBezTo>
                  <a:cubicBezTo>
                    <a:pt x="80" y="16"/>
                    <a:pt x="81" y="4"/>
                    <a:pt x="74" y="0"/>
                  </a:cubicBezTo>
                  <a:close/>
                  <a:moveTo>
                    <a:pt x="74" y="3"/>
                  </a:moveTo>
                  <a:cubicBezTo>
                    <a:pt x="75" y="3"/>
                    <a:pt x="75" y="5"/>
                    <a:pt x="76" y="5"/>
                  </a:cubicBezTo>
                  <a:cubicBezTo>
                    <a:pt x="76" y="7"/>
                    <a:pt x="77" y="8"/>
                    <a:pt x="78" y="9"/>
                  </a:cubicBezTo>
                  <a:cubicBezTo>
                    <a:pt x="78" y="11"/>
                    <a:pt x="79" y="18"/>
                    <a:pt x="76" y="18"/>
                  </a:cubicBezTo>
                  <a:cubicBezTo>
                    <a:pt x="76" y="18"/>
                    <a:pt x="73" y="16"/>
                    <a:pt x="73" y="15"/>
                  </a:cubicBezTo>
                  <a:cubicBezTo>
                    <a:pt x="75" y="14"/>
                    <a:pt x="77" y="13"/>
                    <a:pt x="77" y="11"/>
                  </a:cubicBezTo>
                  <a:cubicBezTo>
                    <a:pt x="76" y="11"/>
                    <a:pt x="75" y="10"/>
                    <a:pt x="73" y="10"/>
                  </a:cubicBezTo>
                  <a:cubicBezTo>
                    <a:pt x="74" y="8"/>
                    <a:pt x="74" y="5"/>
                    <a:pt x="74" y="3"/>
                  </a:cubicBezTo>
                  <a:close/>
                  <a:moveTo>
                    <a:pt x="74" y="11"/>
                  </a:moveTo>
                  <a:cubicBezTo>
                    <a:pt x="75" y="11"/>
                    <a:pt x="75" y="11"/>
                    <a:pt x="76" y="11"/>
                  </a:cubicBezTo>
                  <a:cubicBezTo>
                    <a:pt x="75" y="12"/>
                    <a:pt x="75" y="12"/>
                    <a:pt x="74" y="12"/>
                  </a:cubicBezTo>
                  <a:cubicBezTo>
                    <a:pt x="74" y="13"/>
                    <a:pt x="74" y="13"/>
                    <a:pt x="74" y="13"/>
                  </a:cubicBezTo>
                  <a:cubicBezTo>
                    <a:pt x="74" y="12"/>
                    <a:pt x="74" y="12"/>
                    <a:pt x="74" y="11"/>
                  </a:cubicBezTo>
                  <a:close/>
                  <a:moveTo>
                    <a:pt x="72" y="17"/>
                  </a:moveTo>
                  <a:cubicBezTo>
                    <a:pt x="73" y="17"/>
                    <a:pt x="73" y="17"/>
                    <a:pt x="73" y="17"/>
                  </a:cubicBezTo>
                  <a:cubicBezTo>
                    <a:pt x="73" y="18"/>
                    <a:pt x="73" y="18"/>
                    <a:pt x="72" y="18"/>
                  </a:cubicBezTo>
                  <a:cubicBezTo>
                    <a:pt x="72" y="18"/>
                    <a:pt x="72" y="17"/>
                    <a:pt x="72" y="17"/>
                  </a:cubicBezTo>
                  <a:close/>
                  <a:moveTo>
                    <a:pt x="73" y="19"/>
                  </a:moveTo>
                  <a:cubicBezTo>
                    <a:pt x="73" y="20"/>
                    <a:pt x="73" y="21"/>
                    <a:pt x="73" y="20"/>
                  </a:cubicBezTo>
                  <a:cubicBezTo>
                    <a:pt x="73" y="20"/>
                    <a:pt x="73" y="20"/>
                    <a:pt x="73" y="19"/>
                  </a:cubicBezTo>
                  <a:close/>
                  <a:moveTo>
                    <a:pt x="75" y="22"/>
                  </a:moveTo>
                  <a:cubicBezTo>
                    <a:pt x="75" y="22"/>
                    <a:pt x="76" y="23"/>
                    <a:pt x="76" y="24"/>
                  </a:cubicBezTo>
                  <a:cubicBezTo>
                    <a:pt x="76" y="23"/>
                    <a:pt x="73" y="22"/>
                    <a:pt x="75" y="22"/>
                  </a:cubicBezTo>
                  <a:cubicBezTo>
                    <a:pt x="75" y="22"/>
                    <a:pt x="75" y="22"/>
                    <a:pt x="75" y="22"/>
                  </a:cubicBezTo>
                  <a:close/>
                  <a:moveTo>
                    <a:pt x="65" y="30"/>
                  </a:moveTo>
                  <a:cubicBezTo>
                    <a:pt x="65" y="30"/>
                    <a:pt x="65" y="30"/>
                    <a:pt x="65" y="30"/>
                  </a:cubicBezTo>
                  <a:cubicBezTo>
                    <a:pt x="65" y="30"/>
                    <a:pt x="65" y="30"/>
                    <a:pt x="65" y="30"/>
                  </a:cubicBezTo>
                  <a:close/>
                  <a:moveTo>
                    <a:pt x="74" y="33"/>
                  </a:moveTo>
                  <a:cubicBezTo>
                    <a:pt x="74" y="33"/>
                    <a:pt x="75" y="34"/>
                    <a:pt x="75" y="35"/>
                  </a:cubicBezTo>
                  <a:cubicBezTo>
                    <a:pt x="74" y="35"/>
                    <a:pt x="72" y="36"/>
                    <a:pt x="71" y="36"/>
                  </a:cubicBezTo>
                  <a:cubicBezTo>
                    <a:pt x="71" y="36"/>
                    <a:pt x="71" y="36"/>
                    <a:pt x="71" y="36"/>
                  </a:cubicBezTo>
                  <a:cubicBezTo>
                    <a:pt x="71" y="36"/>
                    <a:pt x="72" y="36"/>
                    <a:pt x="72" y="36"/>
                  </a:cubicBezTo>
                  <a:cubicBezTo>
                    <a:pt x="72" y="35"/>
                    <a:pt x="73" y="34"/>
                    <a:pt x="74" y="33"/>
                  </a:cubicBezTo>
                  <a:close/>
                  <a:moveTo>
                    <a:pt x="66" y="33"/>
                  </a:moveTo>
                  <a:cubicBezTo>
                    <a:pt x="67" y="33"/>
                    <a:pt x="68" y="33"/>
                    <a:pt x="69" y="33"/>
                  </a:cubicBezTo>
                  <a:cubicBezTo>
                    <a:pt x="69" y="34"/>
                    <a:pt x="69" y="36"/>
                    <a:pt x="68" y="37"/>
                  </a:cubicBezTo>
                  <a:cubicBezTo>
                    <a:pt x="68" y="37"/>
                    <a:pt x="68" y="37"/>
                    <a:pt x="68" y="37"/>
                  </a:cubicBezTo>
                  <a:cubicBezTo>
                    <a:pt x="67" y="36"/>
                    <a:pt x="66" y="36"/>
                    <a:pt x="65" y="36"/>
                  </a:cubicBezTo>
                  <a:cubicBezTo>
                    <a:pt x="65" y="36"/>
                    <a:pt x="65" y="36"/>
                    <a:pt x="64" y="36"/>
                  </a:cubicBezTo>
                  <a:cubicBezTo>
                    <a:pt x="64" y="36"/>
                    <a:pt x="64" y="36"/>
                    <a:pt x="65" y="36"/>
                  </a:cubicBezTo>
                  <a:cubicBezTo>
                    <a:pt x="65" y="35"/>
                    <a:pt x="66" y="34"/>
                    <a:pt x="66" y="33"/>
                  </a:cubicBezTo>
                  <a:close/>
                  <a:moveTo>
                    <a:pt x="75" y="35"/>
                  </a:moveTo>
                  <a:cubicBezTo>
                    <a:pt x="75" y="35"/>
                    <a:pt x="75" y="35"/>
                    <a:pt x="75" y="35"/>
                  </a:cubicBezTo>
                  <a:cubicBezTo>
                    <a:pt x="75" y="35"/>
                    <a:pt x="75" y="35"/>
                    <a:pt x="75" y="35"/>
                  </a:cubicBezTo>
                  <a:close/>
                  <a:moveTo>
                    <a:pt x="60" y="38"/>
                  </a:moveTo>
                  <a:cubicBezTo>
                    <a:pt x="61" y="38"/>
                    <a:pt x="62" y="38"/>
                    <a:pt x="62" y="38"/>
                  </a:cubicBezTo>
                  <a:cubicBezTo>
                    <a:pt x="62" y="38"/>
                    <a:pt x="62" y="38"/>
                    <a:pt x="61" y="38"/>
                  </a:cubicBezTo>
                  <a:cubicBezTo>
                    <a:pt x="61" y="39"/>
                    <a:pt x="61" y="39"/>
                    <a:pt x="61" y="39"/>
                  </a:cubicBezTo>
                  <a:cubicBezTo>
                    <a:pt x="61" y="39"/>
                    <a:pt x="60" y="40"/>
                    <a:pt x="59" y="40"/>
                  </a:cubicBezTo>
                  <a:cubicBezTo>
                    <a:pt x="59" y="40"/>
                    <a:pt x="59" y="40"/>
                    <a:pt x="59" y="40"/>
                  </a:cubicBezTo>
                  <a:cubicBezTo>
                    <a:pt x="59" y="40"/>
                    <a:pt x="59" y="39"/>
                    <a:pt x="59" y="39"/>
                  </a:cubicBezTo>
                  <a:cubicBezTo>
                    <a:pt x="60" y="39"/>
                    <a:pt x="60" y="38"/>
                    <a:pt x="60" y="38"/>
                  </a:cubicBezTo>
                  <a:close/>
                  <a:moveTo>
                    <a:pt x="67" y="38"/>
                  </a:moveTo>
                  <a:cubicBezTo>
                    <a:pt x="67" y="39"/>
                    <a:pt x="70" y="40"/>
                    <a:pt x="70" y="38"/>
                  </a:cubicBezTo>
                  <a:cubicBezTo>
                    <a:pt x="71" y="38"/>
                    <a:pt x="71" y="38"/>
                    <a:pt x="71" y="39"/>
                  </a:cubicBezTo>
                  <a:cubicBezTo>
                    <a:pt x="72" y="39"/>
                    <a:pt x="72" y="39"/>
                    <a:pt x="72" y="39"/>
                  </a:cubicBezTo>
                  <a:cubicBezTo>
                    <a:pt x="72" y="40"/>
                    <a:pt x="72" y="40"/>
                    <a:pt x="72" y="40"/>
                  </a:cubicBezTo>
                  <a:cubicBezTo>
                    <a:pt x="72" y="40"/>
                    <a:pt x="72" y="40"/>
                    <a:pt x="72" y="40"/>
                  </a:cubicBezTo>
                  <a:cubicBezTo>
                    <a:pt x="70" y="40"/>
                    <a:pt x="67" y="41"/>
                    <a:pt x="66" y="41"/>
                  </a:cubicBezTo>
                  <a:cubicBezTo>
                    <a:pt x="66" y="41"/>
                    <a:pt x="66" y="41"/>
                    <a:pt x="66" y="41"/>
                  </a:cubicBezTo>
                  <a:cubicBezTo>
                    <a:pt x="66" y="41"/>
                    <a:pt x="65" y="41"/>
                    <a:pt x="65" y="41"/>
                  </a:cubicBezTo>
                  <a:cubicBezTo>
                    <a:pt x="65" y="40"/>
                    <a:pt x="65" y="40"/>
                    <a:pt x="65" y="40"/>
                  </a:cubicBezTo>
                  <a:cubicBezTo>
                    <a:pt x="65" y="40"/>
                    <a:pt x="66" y="40"/>
                    <a:pt x="66" y="40"/>
                  </a:cubicBezTo>
                  <a:cubicBezTo>
                    <a:pt x="66" y="40"/>
                    <a:pt x="66" y="39"/>
                    <a:pt x="67" y="38"/>
                  </a:cubicBezTo>
                  <a:close/>
                  <a:moveTo>
                    <a:pt x="90" y="38"/>
                  </a:moveTo>
                  <a:cubicBezTo>
                    <a:pt x="90" y="39"/>
                    <a:pt x="91" y="39"/>
                    <a:pt x="91" y="39"/>
                  </a:cubicBezTo>
                  <a:cubicBezTo>
                    <a:pt x="91" y="39"/>
                    <a:pt x="91" y="40"/>
                    <a:pt x="91" y="40"/>
                  </a:cubicBezTo>
                  <a:cubicBezTo>
                    <a:pt x="91" y="40"/>
                    <a:pt x="91" y="40"/>
                    <a:pt x="91" y="40"/>
                  </a:cubicBezTo>
                  <a:cubicBezTo>
                    <a:pt x="91" y="40"/>
                    <a:pt x="91" y="40"/>
                    <a:pt x="91" y="40"/>
                  </a:cubicBezTo>
                  <a:cubicBezTo>
                    <a:pt x="90" y="40"/>
                    <a:pt x="90" y="39"/>
                    <a:pt x="90" y="38"/>
                  </a:cubicBezTo>
                  <a:close/>
                  <a:moveTo>
                    <a:pt x="79" y="42"/>
                  </a:moveTo>
                  <a:cubicBezTo>
                    <a:pt x="81" y="43"/>
                    <a:pt x="81" y="45"/>
                    <a:pt x="84" y="45"/>
                  </a:cubicBezTo>
                  <a:cubicBezTo>
                    <a:pt x="84" y="44"/>
                    <a:pt x="85" y="43"/>
                    <a:pt x="85" y="42"/>
                  </a:cubicBezTo>
                  <a:cubicBezTo>
                    <a:pt x="85" y="42"/>
                    <a:pt x="86" y="42"/>
                    <a:pt x="86" y="42"/>
                  </a:cubicBezTo>
                  <a:cubicBezTo>
                    <a:pt x="86" y="43"/>
                    <a:pt x="86" y="43"/>
                    <a:pt x="86" y="43"/>
                  </a:cubicBezTo>
                  <a:cubicBezTo>
                    <a:pt x="86" y="43"/>
                    <a:pt x="86" y="43"/>
                    <a:pt x="86" y="43"/>
                  </a:cubicBezTo>
                  <a:cubicBezTo>
                    <a:pt x="86" y="44"/>
                    <a:pt x="86" y="45"/>
                    <a:pt x="85" y="45"/>
                  </a:cubicBezTo>
                  <a:cubicBezTo>
                    <a:pt x="85" y="46"/>
                    <a:pt x="85" y="46"/>
                    <a:pt x="85" y="46"/>
                  </a:cubicBezTo>
                  <a:cubicBezTo>
                    <a:pt x="85" y="46"/>
                    <a:pt x="86" y="46"/>
                    <a:pt x="87" y="47"/>
                  </a:cubicBezTo>
                  <a:cubicBezTo>
                    <a:pt x="86" y="47"/>
                    <a:pt x="86" y="47"/>
                    <a:pt x="86" y="48"/>
                  </a:cubicBezTo>
                  <a:cubicBezTo>
                    <a:pt x="85" y="48"/>
                    <a:pt x="83" y="49"/>
                    <a:pt x="83" y="50"/>
                  </a:cubicBezTo>
                  <a:cubicBezTo>
                    <a:pt x="83" y="50"/>
                    <a:pt x="83" y="50"/>
                    <a:pt x="82" y="50"/>
                  </a:cubicBezTo>
                  <a:cubicBezTo>
                    <a:pt x="82" y="50"/>
                    <a:pt x="82" y="50"/>
                    <a:pt x="82" y="49"/>
                  </a:cubicBezTo>
                  <a:cubicBezTo>
                    <a:pt x="81" y="49"/>
                    <a:pt x="82" y="49"/>
                    <a:pt x="82" y="50"/>
                  </a:cubicBezTo>
                  <a:cubicBezTo>
                    <a:pt x="81" y="50"/>
                    <a:pt x="80" y="51"/>
                    <a:pt x="79" y="51"/>
                  </a:cubicBezTo>
                  <a:cubicBezTo>
                    <a:pt x="79" y="51"/>
                    <a:pt x="79" y="51"/>
                    <a:pt x="79" y="52"/>
                  </a:cubicBezTo>
                  <a:cubicBezTo>
                    <a:pt x="81" y="52"/>
                    <a:pt x="82" y="53"/>
                    <a:pt x="84" y="53"/>
                  </a:cubicBezTo>
                  <a:cubicBezTo>
                    <a:pt x="84" y="53"/>
                    <a:pt x="84" y="53"/>
                    <a:pt x="84" y="53"/>
                  </a:cubicBezTo>
                  <a:cubicBezTo>
                    <a:pt x="79" y="53"/>
                    <a:pt x="78" y="52"/>
                    <a:pt x="78" y="48"/>
                  </a:cubicBezTo>
                  <a:cubicBezTo>
                    <a:pt x="78" y="48"/>
                    <a:pt x="78" y="48"/>
                    <a:pt x="77" y="48"/>
                  </a:cubicBezTo>
                  <a:cubicBezTo>
                    <a:pt x="77" y="48"/>
                    <a:pt x="76" y="48"/>
                    <a:pt x="75" y="48"/>
                  </a:cubicBezTo>
                  <a:cubicBezTo>
                    <a:pt x="75" y="48"/>
                    <a:pt x="75" y="48"/>
                    <a:pt x="75" y="47"/>
                  </a:cubicBezTo>
                  <a:cubicBezTo>
                    <a:pt x="75" y="47"/>
                    <a:pt x="75" y="47"/>
                    <a:pt x="75" y="47"/>
                  </a:cubicBezTo>
                  <a:cubicBezTo>
                    <a:pt x="75" y="46"/>
                    <a:pt x="76" y="46"/>
                    <a:pt x="78" y="46"/>
                  </a:cubicBezTo>
                  <a:cubicBezTo>
                    <a:pt x="78" y="46"/>
                    <a:pt x="78" y="46"/>
                    <a:pt x="78" y="46"/>
                  </a:cubicBezTo>
                  <a:cubicBezTo>
                    <a:pt x="78" y="45"/>
                    <a:pt x="79" y="43"/>
                    <a:pt x="79" y="42"/>
                  </a:cubicBezTo>
                  <a:close/>
                  <a:moveTo>
                    <a:pt x="92" y="42"/>
                  </a:moveTo>
                  <a:cubicBezTo>
                    <a:pt x="92" y="42"/>
                    <a:pt x="93" y="42"/>
                    <a:pt x="93" y="42"/>
                  </a:cubicBezTo>
                  <a:cubicBezTo>
                    <a:pt x="93" y="43"/>
                    <a:pt x="93" y="43"/>
                    <a:pt x="93" y="43"/>
                  </a:cubicBezTo>
                  <a:cubicBezTo>
                    <a:pt x="93" y="43"/>
                    <a:pt x="93" y="43"/>
                    <a:pt x="93" y="43"/>
                  </a:cubicBezTo>
                  <a:cubicBezTo>
                    <a:pt x="93" y="43"/>
                    <a:pt x="93" y="43"/>
                    <a:pt x="93" y="44"/>
                  </a:cubicBezTo>
                  <a:cubicBezTo>
                    <a:pt x="92" y="44"/>
                    <a:pt x="92" y="44"/>
                    <a:pt x="92" y="44"/>
                  </a:cubicBezTo>
                  <a:cubicBezTo>
                    <a:pt x="92" y="43"/>
                    <a:pt x="92" y="43"/>
                    <a:pt x="92" y="43"/>
                  </a:cubicBezTo>
                  <a:cubicBezTo>
                    <a:pt x="92" y="43"/>
                    <a:pt x="91" y="43"/>
                    <a:pt x="91" y="42"/>
                  </a:cubicBezTo>
                  <a:cubicBezTo>
                    <a:pt x="91" y="42"/>
                    <a:pt x="92" y="42"/>
                    <a:pt x="92" y="42"/>
                  </a:cubicBezTo>
                  <a:close/>
                  <a:moveTo>
                    <a:pt x="70" y="44"/>
                  </a:moveTo>
                  <a:cubicBezTo>
                    <a:pt x="71" y="44"/>
                    <a:pt x="73" y="51"/>
                    <a:pt x="73" y="51"/>
                  </a:cubicBezTo>
                  <a:cubicBezTo>
                    <a:pt x="71" y="51"/>
                    <a:pt x="70" y="50"/>
                    <a:pt x="70" y="47"/>
                  </a:cubicBezTo>
                  <a:cubicBezTo>
                    <a:pt x="70" y="47"/>
                    <a:pt x="70" y="47"/>
                    <a:pt x="70" y="47"/>
                  </a:cubicBezTo>
                  <a:cubicBezTo>
                    <a:pt x="70" y="47"/>
                    <a:pt x="70" y="47"/>
                    <a:pt x="70" y="47"/>
                  </a:cubicBezTo>
                  <a:cubicBezTo>
                    <a:pt x="69" y="47"/>
                    <a:pt x="67" y="47"/>
                    <a:pt x="67" y="47"/>
                  </a:cubicBezTo>
                  <a:cubicBezTo>
                    <a:pt x="67" y="47"/>
                    <a:pt x="67" y="47"/>
                    <a:pt x="67" y="47"/>
                  </a:cubicBezTo>
                  <a:cubicBezTo>
                    <a:pt x="67" y="46"/>
                    <a:pt x="67" y="46"/>
                    <a:pt x="67" y="46"/>
                  </a:cubicBezTo>
                  <a:cubicBezTo>
                    <a:pt x="67" y="46"/>
                    <a:pt x="67" y="46"/>
                    <a:pt x="67" y="46"/>
                  </a:cubicBezTo>
                  <a:cubicBezTo>
                    <a:pt x="68" y="45"/>
                    <a:pt x="69" y="45"/>
                    <a:pt x="70" y="44"/>
                  </a:cubicBezTo>
                  <a:close/>
                  <a:moveTo>
                    <a:pt x="64" y="46"/>
                  </a:moveTo>
                  <a:cubicBezTo>
                    <a:pt x="64" y="47"/>
                    <a:pt x="64" y="47"/>
                    <a:pt x="64" y="47"/>
                  </a:cubicBezTo>
                  <a:cubicBezTo>
                    <a:pt x="64" y="46"/>
                    <a:pt x="64" y="46"/>
                    <a:pt x="64" y="46"/>
                  </a:cubicBezTo>
                  <a:close/>
                  <a:moveTo>
                    <a:pt x="73" y="46"/>
                  </a:moveTo>
                  <a:cubicBezTo>
                    <a:pt x="73" y="47"/>
                    <a:pt x="73" y="47"/>
                    <a:pt x="72" y="47"/>
                  </a:cubicBezTo>
                  <a:cubicBezTo>
                    <a:pt x="72" y="47"/>
                    <a:pt x="72" y="47"/>
                    <a:pt x="73" y="47"/>
                  </a:cubicBezTo>
                  <a:cubicBezTo>
                    <a:pt x="73" y="46"/>
                    <a:pt x="73" y="46"/>
                    <a:pt x="73" y="46"/>
                  </a:cubicBezTo>
                  <a:close/>
                  <a:moveTo>
                    <a:pt x="62" y="48"/>
                  </a:moveTo>
                  <a:cubicBezTo>
                    <a:pt x="63" y="48"/>
                    <a:pt x="64" y="49"/>
                    <a:pt x="64" y="50"/>
                  </a:cubicBezTo>
                  <a:cubicBezTo>
                    <a:pt x="64" y="49"/>
                    <a:pt x="61" y="48"/>
                    <a:pt x="62" y="48"/>
                  </a:cubicBezTo>
                  <a:cubicBezTo>
                    <a:pt x="62" y="48"/>
                    <a:pt x="62" y="48"/>
                    <a:pt x="62" y="48"/>
                  </a:cubicBezTo>
                  <a:close/>
                  <a:moveTo>
                    <a:pt x="66" y="48"/>
                  </a:moveTo>
                  <a:cubicBezTo>
                    <a:pt x="66" y="48"/>
                    <a:pt x="66" y="48"/>
                    <a:pt x="67" y="48"/>
                  </a:cubicBezTo>
                  <a:cubicBezTo>
                    <a:pt x="67" y="48"/>
                    <a:pt x="66" y="48"/>
                    <a:pt x="67" y="48"/>
                  </a:cubicBezTo>
                  <a:cubicBezTo>
                    <a:pt x="67" y="49"/>
                    <a:pt x="67" y="49"/>
                    <a:pt x="66" y="49"/>
                  </a:cubicBezTo>
                  <a:cubicBezTo>
                    <a:pt x="66" y="48"/>
                    <a:pt x="66" y="48"/>
                    <a:pt x="66" y="48"/>
                  </a:cubicBezTo>
                  <a:close/>
                  <a:moveTo>
                    <a:pt x="88" y="48"/>
                  </a:moveTo>
                  <a:cubicBezTo>
                    <a:pt x="89" y="48"/>
                    <a:pt x="89" y="48"/>
                    <a:pt x="89" y="48"/>
                  </a:cubicBezTo>
                  <a:cubicBezTo>
                    <a:pt x="89" y="48"/>
                    <a:pt x="90" y="49"/>
                    <a:pt x="90" y="50"/>
                  </a:cubicBezTo>
                  <a:cubicBezTo>
                    <a:pt x="89" y="50"/>
                    <a:pt x="89" y="50"/>
                    <a:pt x="89" y="49"/>
                  </a:cubicBezTo>
                  <a:cubicBezTo>
                    <a:pt x="89" y="49"/>
                    <a:pt x="89" y="49"/>
                    <a:pt x="88" y="49"/>
                  </a:cubicBezTo>
                  <a:cubicBezTo>
                    <a:pt x="88" y="49"/>
                    <a:pt x="88" y="49"/>
                    <a:pt x="88" y="49"/>
                  </a:cubicBezTo>
                  <a:cubicBezTo>
                    <a:pt x="88" y="48"/>
                    <a:pt x="88" y="48"/>
                    <a:pt x="88" y="48"/>
                  </a:cubicBezTo>
                  <a:close/>
                  <a:moveTo>
                    <a:pt x="64" y="50"/>
                  </a:moveTo>
                  <a:cubicBezTo>
                    <a:pt x="65" y="51"/>
                    <a:pt x="65" y="51"/>
                    <a:pt x="65" y="52"/>
                  </a:cubicBezTo>
                  <a:cubicBezTo>
                    <a:pt x="64" y="52"/>
                    <a:pt x="64" y="52"/>
                    <a:pt x="63" y="52"/>
                  </a:cubicBezTo>
                  <a:cubicBezTo>
                    <a:pt x="63" y="52"/>
                    <a:pt x="63" y="52"/>
                    <a:pt x="63" y="51"/>
                  </a:cubicBezTo>
                  <a:cubicBezTo>
                    <a:pt x="63" y="51"/>
                    <a:pt x="63" y="51"/>
                    <a:pt x="64" y="51"/>
                  </a:cubicBezTo>
                  <a:cubicBezTo>
                    <a:pt x="64" y="51"/>
                    <a:pt x="64" y="51"/>
                    <a:pt x="64" y="50"/>
                  </a:cubicBezTo>
                  <a:close/>
                  <a:moveTo>
                    <a:pt x="86" y="50"/>
                  </a:moveTo>
                  <a:cubicBezTo>
                    <a:pt x="86" y="50"/>
                    <a:pt x="86" y="50"/>
                    <a:pt x="86" y="51"/>
                  </a:cubicBezTo>
                  <a:cubicBezTo>
                    <a:pt x="86" y="51"/>
                    <a:pt x="87" y="51"/>
                    <a:pt x="87" y="52"/>
                  </a:cubicBezTo>
                  <a:cubicBezTo>
                    <a:pt x="86" y="52"/>
                    <a:pt x="86" y="52"/>
                    <a:pt x="86" y="52"/>
                  </a:cubicBezTo>
                  <a:cubicBezTo>
                    <a:pt x="86" y="52"/>
                    <a:pt x="86" y="52"/>
                    <a:pt x="86" y="52"/>
                  </a:cubicBezTo>
                  <a:cubicBezTo>
                    <a:pt x="86" y="52"/>
                    <a:pt x="86" y="52"/>
                    <a:pt x="86" y="52"/>
                  </a:cubicBezTo>
                  <a:cubicBezTo>
                    <a:pt x="86" y="51"/>
                    <a:pt x="85" y="51"/>
                    <a:pt x="85" y="51"/>
                  </a:cubicBezTo>
                  <a:cubicBezTo>
                    <a:pt x="85" y="51"/>
                    <a:pt x="86" y="51"/>
                    <a:pt x="86" y="50"/>
                  </a:cubicBezTo>
                  <a:close/>
                  <a:moveTo>
                    <a:pt x="87" y="53"/>
                  </a:moveTo>
                  <a:cubicBezTo>
                    <a:pt x="88" y="53"/>
                    <a:pt x="90" y="53"/>
                    <a:pt x="90" y="54"/>
                  </a:cubicBezTo>
                  <a:cubicBezTo>
                    <a:pt x="90" y="54"/>
                    <a:pt x="90" y="54"/>
                    <a:pt x="90" y="54"/>
                  </a:cubicBezTo>
                  <a:cubicBezTo>
                    <a:pt x="90" y="54"/>
                    <a:pt x="90" y="55"/>
                    <a:pt x="90" y="55"/>
                  </a:cubicBezTo>
                  <a:cubicBezTo>
                    <a:pt x="89" y="55"/>
                    <a:pt x="88" y="54"/>
                    <a:pt x="87" y="53"/>
                  </a:cubicBezTo>
                  <a:close/>
                  <a:moveTo>
                    <a:pt x="60" y="54"/>
                  </a:moveTo>
                  <a:cubicBezTo>
                    <a:pt x="61" y="54"/>
                    <a:pt x="61" y="54"/>
                    <a:pt x="61" y="54"/>
                  </a:cubicBezTo>
                  <a:cubicBezTo>
                    <a:pt x="61" y="54"/>
                    <a:pt x="61" y="55"/>
                    <a:pt x="61" y="55"/>
                  </a:cubicBezTo>
                  <a:cubicBezTo>
                    <a:pt x="60" y="54"/>
                    <a:pt x="60" y="54"/>
                    <a:pt x="60" y="54"/>
                  </a:cubicBezTo>
                  <a:close/>
                  <a:moveTo>
                    <a:pt x="25" y="55"/>
                  </a:moveTo>
                  <a:cubicBezTo>
                    <a:pt x="25" y="55"/>
                    <a:pt x="25" y="55"/>
                    <a:pt x="25" y="56"/>
                  </a:cubicBezTo>
                  <a:cubicBezTo>
                    <a:pt x="25" y="55"/>
                    <a:pt x="25" y="55"/>
                    <a:pt x="25" y="55"/>
                  </a:cubicBezTo>
                  <a:close/>
                  <a:moveTo>
                    <a:pt x="26" y="56"/>
                  </a:moveTo>
                  <a:cubicBezTo>
                    <a:pt x="26" y="56"/>
                    <a:pt x="26" y="56"/>
                    <a:pt x="26" y="56"/>
                  </a:cubicBezTo>
                  <a:cubicBezTo>
                    <a:pt x="26" y="56"/>
                    <a:pt x="26" y="56"/>
                    <a:pt x="26" y="56"/>
                  </a:cubicBezTo>
                  <a:close/>
                  <a:moveTo>
                    <a:pt x="80" y="56"/>
                  </a:moveTo>
                  <a:cubicBezTo>
                    <a:pt x="82" y="56"/>
                    <a:pt x="83" y="57"/>
                    <a:pt x="85" y="57"/>
                  </a:cubicBezTo>
                  <a:cubicBezTo>
                    <a:pt x="86" y="57"/>
                    <a:pt x="87" y="58"/>
                    <a:pt x="88" y="58"/>
                  </a:cubicBezTo>
                  <a:cubicBezTo>
                    <a:pt x="88" y="59"/>
                    <a:pt x="87" y="61"/>
                    <a:pt x="87" y="62"/>
                  </a:cubicBezTo>
                  <a:cubicBezTo>
                    <a:pt x="87" y="63"/>
                    <a:pt x="88" y="65"/>
                    <a:pt x="87" y="67"/>
                  </a:cubicBezTo>
                  <a:cubicBezTo>
                    <a:pt x="87" y="69"/>
                    <a:pt x="85" y="70"/>
                    <a:pt x="85" y="73"/>
                  </a:cubicBezTo>
                  <a:cubicBezTo>
                    <a:pt x="85" y="73"/>
                    <a:pt x="85" y="73"/>
                    <a:pt x="85" y="73"/>
                  </a:cubicBezTo>
                  <a:cubicBezTo>
                    <a:pt x="85" y="73"/>
                    <a:pt x="85" y="73"/>
                    <a:pt x="85" y="73"/>
                  </a:cubicBezTo>
                  <a:cubicBezTo>
                    <a:pt x="85" y="73"/>
                    <a:pt x="86" y="73"/>
                    <a:pt x="86" y="73"/>
                  </a:cubicBezTo>
                  <a:cubicBezTo>
                    <a:pt x="86" y="73"/>
                    <a:pt x="86" y="73"/>
                    <a:pt x="86" y="73"/>
                  </a:cubicBezTo>
                  <a:cubicBezTo>
                    <a:pt x="86" y="72"/>
                    <a:pt x="87" y="72"/>
                    <a:pt x="87" y="72"/>
                  </a:cubicBezTo>
                  <a:cubicBezTo>
                    <a:pt x="87" y="72"/>
                    <a:pt x="87" y="72"/>
                    <a:pt x="87" y="72"/>
                  </a:cubicBezTo>
                  <a:cubicBezTo>
                    <a:pt x="87" y="73"/>
                    <a:pt x="86" y="74"/>
                    <a:pt x="86" y="76"/>
                  </a:cubicBezTo>
                  <a:cubicBezTo>
                    <a:pt x="86" y="77"/>
                    <a:pt x="86" y="78"/>
                    <a:pt x="86" y="79"/>
                  </a:cubicBezTo>
                  <a:cubicBezTo>
                    <a:pt x="87" y="79"/>
                    <a:pt x="88" y="79"/>
                    <a:pt x="89" y="79"/>
                  </a:cubicBezTo>
                  <a:cubicBezTo>
                    <a:pt x="89" y="79"/>
                    <a:pt x="89" y="80"/>
                    <a:pt x="89" y="80"/>
                  </a:cubicBezTo>
                  <a:cubicBezTo>
                    <a:pt x="87" y="81"/>
                    <a:pt x="88" y="88"/>
                    <a:pt x="88" y="90"/>
                  </a:cubicBezTo>
                  <a:cubicBezTo>
                    <a:pt x="88" y="90"/>
                    <a:pt x="88" y="90"/>
                    <a:pt x="88" y="90"/>
                  </a:cubicBezTo>
                  <a:cubicBezTo>
                    <a:pt x="88" y="90"/>
                    <a:pt x="88" y="90"/>
                    <a:pt x="88" y="91"/>
                  </a:cubicBezTo>
                  <a:cubicBezTo>
                    <a:pt x="87" y="90"/>
                    <a:pt x="86" y="90"/>
                    <a:pt x="86" y="90"/>
                  </a:cubicBezTo>
                  <a:cubicBezTo>
                    <a:pt x="86" y="90"/>
                    <a:pt x="86" y="90"/>
                    <a:pt x="86" y="91"/>
                  </a:cubicBezTo>
                  <a:cubicBezTo>
                    <a:pt x="86" y="91"/>
                    <a:pt x="85" y="91"/>
                    <a:pt x="85" y="91"/>
                  </a:cubicBezTo>
                  <a:cubicBezTo>
                    <a:pt x="85" y="91"/>
                    <a:pt x="85" y="91"/>
                    <a:pt x="85" y="92"/>
                  </a:cubicBezTo>
                  <a:cubicBezTo>
                    <a:pt x="86" y="92"/>
                    <a:pt x="87" y="93"/>
                    <a:pt x="87" y="93"/>
                  </a:cubicBezTo>
                  <a:cubicBezTo>
                    <a:pt x="88" y="92"/>
                    <a:pt x="88" y="92"/>
                    <a:pt x="88" y="91"/>
                  </a:cubicBezTo>
                  <a:cubicBezTo>
                    <a:pt x="88" y="91"/>
                    <a:pt x="88" y="91"/>
                    <a:pt x="88" y="91"/>
                  </a:cubicBezTo>
                  <a:cubicBezTo>
                    <a:pt x="88" y="92"/>
                    <a:pt x="88" y="92"/>
                    <a:pt x="88" y="92"/>
                  </a:cubicBezTo>
                  <a:cubicBezTo>
                    <a:pt x="89" y="92"/>
                    <a:pt x="90" y="94"/>
                    <a:pt x="90" y="94"/>
                  </a:cubicBezTo>
                  <a:cubicBezTo>
                    <a:pt x="89" y="94"/>
                    <a:pt x="89" y="94"/>
                    <a:pt x="89" y="94"/>
                  </a:cubicBezTo>
                  <a:cubicBezTo>
                    <a:pt x="89" y="95"/>
                    <a:pt x="89" y="95"/>
                    <a:pt x="89" y="95"/>
                  </a:cubicBezTo>
                  <a:cubicBezTo>
                    <a:pt x="89" y="95"/>
                    <a:pt x="89" y="95"/>
                    <a:pt x="89" y="94"/>
                  </a:cubicBezTo>
                  <a:cubicBezTo>
                    <a:pt x="88" y="94"/>
                    <a:pt x="88" y="94"/>
                    <a:pt x="88" y="94"/>
                  </a:cubicBezTo>
                  <a:cubicBezTo>
                    <a:pt x="88" y="94"/>
                    <a:pt x="88" y="94"/>
                    <a:pt x="87" y="94"/>
                  </a:cubicBezTo>
                  <a:cubicBezTo>
                    <a:pt x="88" y="94"/>
                    <a:pt x="88" y="95"/>
                    <a:pt x="88" y="96"/>
                  </a:cubicBezTo>
                  <a:cubicBezTo>
                    <a:pt x="89" y="96"/>
                    <a:pt x="90" y="96"/>
                    <a:pt x="90" y="96"/>
                  </a:cubicBezTo>
                  <a:cubicBezTo>
                    <a:pt x="91" y="98"/>
                    <a:pt x="90" y="100"/>
                    <a:pt x="90" y="101"/>
                  </a:cubicBezTo>
                  <a:cubicBezTo>
                    <a:pt x="91" y="101"/>
                    <a:pt x="91" y="101"/>
                    <a:pt x="91" y="101"/>
                  </a:cubicBezTo>
                  <a:cubicBezTo>
                    <a:pt x="91" y="102"/>
                    <a:pt x="92" y="102"/>
                    <a:pt x="92" y="102"/>
                  </a:cubicBezTo>
                  <a:cubicBezTo>
                    <a:pt x="92" y="102"/>
                    <a:pt x="92" y="103"/>
                    <a:pt x="92" y="103"/>
                  </a:cubicBezTo>
                  <a:cubicBezTo>
                    <a:pt x="91" y="103"/>
                    <a:pt x="89" y="104"/>
                    <a:pt x="89" y="105"/>
                  </a:cubicBezTo>
                  <a:cubicBezTo>
                    <a:pt x="89" y="105"/>
                    <a:pt x="90" y="105"/>
                    <a:pt x="90" y="105"/>
                  </a:cubicBezTo>
                  <a:cubicBezTo>
                    <a:pt x="90" y="106"/>
                    <a:pt x="90" y="106"/>
                    <a:pt x="90" y="106"/>
                  </a:cubicBezTo>
                  <a:cubicBezTo>
                    <a:pt x="90" y="106"/>
                    <a:pt x="90" y="106"/>
                    <a:pt x="90" y="106"/>
                  </a:cubicBezTo>
                  <a:cubicBezTo>
                    <a:pt x="90" y="106"/>
                    <a:pt x="90" y="106"/>
                    <a:pt x="90" y="106"/>
                  </a:cubicBezTo>
                  <a:cubicBezTo>
                    <a:pt x="89" y="106"/>
                    <a:pt x="88" y="106"/>
                    <a:pt x="87" y="105"/>
                  </a:cubicBezTo>
                  <a:cubicBezTo>
                    <a:pt x="87" y="106"/>
                    <a:pt x="87" y="106"/>
                    <a:pt x="87" y="106"/>
                  </a:cubicBezTo>
                  <a:cubicBezTo>
                    <a:pt x="87" y="106"/>
                    <a:pt x="87" y="106"/>
                    <a:pt x="87" y="106"/>
                  </a:cubicBezTo>
                  <a:cubicBezTo>
                    <a:pt x="87" y="106"/>
                    <a:pt x="87" y="106"/>
                    <a:pt x="87" y="106"/>
                  </a:cubicBezTo>
                  <a:cubicBezTo>
                    <a:pt x="87" y="108"/>
                    <a:pt x="87" y="110"/>
                    <a:pt x="85" y="110"/>
                  </a:cubicBezTo>
                  <a:cubicBezTo>
                    <a:pt x="85" y="110"/>
                    <a:pt x="85" y="110"/>
                    <a:pt x="85" y="111"/>
                  </a:cubicBezTo>
                  <a:cubicBezTo>
                    <a:pt x="86" y="111"/>
                    <a:pt x="87" y="111"/>
                    <a:pt x="87" y="111"/>
                  </a:cubicBezTo>
                  <a:cubicBezTo>
                    <a:pt x="87" y="111"/>
                    <a:pt x="87" y="111"/>
                    <a:pt x="87" y="111"/>
                  </a:cubicBezTo>
                  <a:cubicBezTo>
                    <a:pt x="87" y="111"/>
                    <a:pt x="87" y="111"/>
                    <a:pt x="87" y="111"/>
                  </a:cubicBezTo>
                  <a:cubicBezTo>
                    <a:pt x="86" y="112"/>
                    <a:pt x="84" y="113"/>
                    <a:pt x="84" y="115"/>
                  </a:cubicBezTo>
                  <a:cubicBezTo>
                    <a:pt x="83" y="115"/>
                    <a:pt x="84" y="115"/>
                    <a:pt x="84" y="116"/>
                  </a:cubicBezTo>
                  <a:cubicBezTo>
                    <a:pt x="83" y="116"/>
                    <a:pt x="83" y="115"/>
                    <a:pt x="82" y="115"/>
                  </a:cubicBezTo>
                  <a:cubicBezTo>
                    <a:pt x="82" y="115"/>
                    <a:pt x="83" y="116"/>
                    <a:pt x="83" y="117"/>
                  </a:cubicBezTo>
                  <a:cubicBezTo>
                    <a:pt x="80" y="119"/>
                    <a:pt x="82" y="120"/>
                    <a:pt x="82" y="123"/>
                  </a:cubicBezTo>
                  <a:cubicBezTo>
                    <a:pt x="81" y="123"/>
                    <a:pt x="81" y="123"/>
                    <a:pt x="81" y="123"/>
                  </a:cubicBezTo>
                  <a:cubicBezTo>
                    <a:pt x="81" y="123"/>
                    <a:pt x="81" y="123"/>
                    <a:pt x="81" y="123"/>
                  </a:cubicBezTo>
                  <a:cubicBezTo>
                    <a:pt x="81" y="123"/>
                    <a:pt x="81" y="123"/>
                    <a:pt x="81" y="123"/>
                  </a:cubicBezTo>
                  <a:cubicBezTo>
                    <a:pt x="81" y="123"/>
                    <a:pt x="81" y="123"/>
                    <a:pt x="81" y="123"/>
                  </a:cubicBezTo>
                  <a:cubicBezTo>
                    <a:pt x="80" y="123"/>
                    <a:pt x="80" y="122"/>
                    <a:pt x="79" y="122"/>
                  </a:cubicBezTo>
                  <a:cubicBezTo>
                    <a:pt x="79" y="122"/>
                    <a:pt x="79" y="122"/>
                    <a:pt x="79" y="122"/>
                  </a:cubicBezTo>
                  <a:cubicBezTo>
                    <a:pt x="79" y="122"/>
                    <a:pt x="79" y="122"/>
                    <a:pt x="78" y="122"/>
                  </a:cubicBezTo>
                  <a:cubicBezTo>
                    <a:pt x="78" y="122"/>
                    <a:pt x="78" y="122"/>
                    <a:pt x="78" y="123"/>
                  </a:cubicBezTo>
                  <a:cubicBezTo>
                    <a:pt x="79" y="123"/>
                    <a:pt x="79" y="124"/>
                    <a:pt x="79" y="124"/>
                  </a:cubicBezTo>
                  <a:cubicBezTo>
                    <a:pt x="79" y="124"/>
                    <a:pt x="79" y="124"/>
                    <a:pt x="79" y="124"/>
                  </a:cubicBezTo>
                  <a:cubicBezTo>
                    <a:pt x="79" y="124"/>
                    <a:pt x="79" y="125"/>
                    <a:pt x="79" y="125"/>
                  </a:cubicBezTo>
                  <a:cubicBezTo>
                    <a:pt x="79" y="125"/>
                    <a:pt x="79" y="125"/>
                    <a:pt x="78" y="125"/>
                  </a:cubicBezTo>
                  <a:cubicBezTo>
                    <a:pt x="78" y="125"/>
                    <a:pt x="78" y="124"/>
                    <a:pt x="78" y="124"/>
                  </a:cubicBezTo>
                  <a:cubicBezTo>
                    <a:pt x="78" y="124"/>
                    <a:pt x="77" y="123"/>
                    <a:pt x="77" y="122"/>
                  </a:cubicBezTo>
                  <a:cubicBezTo>
                    <a:pt x="77" y="122"/>
                    <a:pt x="76" y="122"/>
                    <a:pt x="76" y="122"/>
                  </a:cubicBezTo>
                  <a:cubicBezTo>
                    <a:pt x="76" y="124"/>
                    <a:pt x="75" y="126"/>
                    <a:pt x="75" y="127"/>
                  </a:cubicBezTo>
                  <a:cubicBezTo>
                    <a:pt x="75" y="129"/>
                    <a:pt x="76" y="129"/>
                    <a:pt x="76" y="130"/>
                  </a:cubicBezTo>
                  <a:cubicBezTo>
                    <a:pt x="75" y="130"/>
                    <a:pt x="74" y="130"/>
                    <a:pt x="73" y="130"/>
                  </a:cubicBezTo>
                  <a:cubicBezTo>
                    <a:pt x="73" y="131"/>
                    <a:pt x="73" y="131"/>
                    <a:pt x="73" y="132"/>
                  </a:cubicBezTo>
                  <a:cubicBezTo>
                    <a:pt x="74" y="132"/>
                    <a:pt x="74" y="132"/>
                    <a:pt x="74" y="132"/>
                  </a:cubicBezTo>
                  <a:cubicBezTo>
                    <a:pt x="74" y="132"/>
                    <a:pt x="74" y="132"/>
                    <a:pt x="74" y="132"/>
                  </a:cubicBezTo>
                  <a:cubicBezTo>
                    <a:pt x="74" y="132"/>
                    <a:pt x="74" y="132"/>
                    <a:pt x="74" y="132"/>
                  </a:cubicBezTo>
                  <a:cubicBezTo>
                    <a:pt x="75" y="132"/>
                    <a:pt x="77" y="132"/>
                    <a:pt x="77" y="131"/>
                  </a:cubicBezTo>
                  <a:cubicBezTo>
                    <a:pt x="77" y="131"/>
                    <a:pt x="77" y="131"/>
                    <a:pt x="77" y="131"/>
                  </a:cubicBezTo>
                  <a:cubicBezTo>
                    <a:pt x="77" y="131"/>
                    <a:pt x="77" y="131"/>
                    <a:pt x="77" y="131"/>
                  </a:cubicBezTo>
                  <a:cubicBezTo>
                    <a:pt x="78" y="132"/>
                    <a:pt x="78" y="132"/>
                    <a:pt x="78" y="133"/>
                  </a:cubicBezTo>
                  <a:cubicBezTo>
                    <a:pt x="76" y="133"/>
                    <a:pt x="74" y="138"/>
                    <a:pt x="76" y="138"/>
                  </a:cubicBezTo>
                  <a:cubicBezTo>
                    <a:pt x="76" y="138"/>
                    <a:pt x="76" y="138"/>
                    <a:pt x="76" y="138"/>
                  </a:cubicBezTo>
                  <a:cubicBezTo>
                    <a:pt x="77" y="137"/>
                    <a:pt x="78" y="135"/>
                    <a:pt x="78" y="133"/>
                  </a:cubicBezTo>
                  <a:cubicBezTo>
                    <a:pt x="78" y="133"/>
                    <a:pt x="78" y="133"/>
                    <a:pt x="78" y="133"/>
                  </a:cubicBezTo>
                  <a:cubicBezTo>
                    <a:pt x="78" y="133"/>
                    <a:pt x="78" y="134"/>
                    <a:pt x="78" y="134"/>
                  </a:cubicBezTo>
                  <a:cubicBezTo>
                    <a:pt x="79" y="134"/>
                    <a:pt x="79" y="134"/>
                    <a:pt x="79" y="134"/>
                  </a:cubicBezTo>
                  <a:cubicBezTo>
                    <a:pt x="79" y="134"/>
                    <a:pt x="77" y="139"/>
                    <a:pt x="78" y="139"/>
                  </a:cubicBezTo>
                  <a:cubicBezTo>
                    <a:pt x="78" y="139"/>
                    <a:pt x="78" y="139"/>
                    <a:pt x="78" y="140"/>
                  </a:cubicBezTo>
                  <a:cubicBezTo>
                    <a:pt x="78" y="140"/>
                    <a:pt x="79" y="140"/>
                    <a:pt x="80" y="140"/>
                  </a:cubicBezTo>
                  <a:cubicBezTo>
                    <a:pt x="81" y="141"/>
                    <a:pt x="82" y="144"/>
                    <a:pt x="84" y="144"/>
                  </a:cubicBezTo>
                  <a:cubicBezTo>
                    <a:pt x="84" y="143"/>
                    <a:pt x="84" y="142"/>
                    <a:pt x="84" y="141"/>
                  </a:cubicBezTo>
                  <a:cubicBezTo>
                    <a:pt x="84" y="141"/>
                    <a:pt x="84" y="141"/>
                    <a:pt x="84" y="141"/>
                  </a:cubicBezTo>
                  <a:cubicBezTo>
                    <a:pt x="86" y="145"/>
                    <a:pt x="89" y="145"/>
                    <a:pt x="90" y="147"/>
                  </a:cubicBezTo>
                  <a:cubicBezTo>
                    <a:pt x="91" y="149"/>
                    <a:pt x="90" y="153"/>
                    <a:pt x="90" y="154"/>
                  </a:cubicBezTo>
                  <a:cubicBezTo>
                    <a:pt x="90" y="155"/>
                    <a:pt x="89" y="156"/>
                    <a:pt x="89" y="157"/>
                  </a:cubicBezTo>
                  <a:cubicBezTo>
                    <a:pt x="89" y="157"/>
                    <a:pt x="90" y="157"/>
                    <a:pt x="90" y="157"/>
                  </a:cubicBezTo>
                  <a:cubicBezTo>
                    <a:pt x="91" y="158"/>
                    <a:pt x="91" y="159"/>
                    <a:pt x="91" y="160"/>
                  </a:cubicBezTo>
                  <a:cubicBezTo>
                    <a:pt x="90" y="160"/>
                    <a:pt x="89" y="159"/>
                    <a:pt x="88" y="159"/>
                  </a:cubicBezTo>
                  <a:cubicBezTo>
                    <a:pt x="88" y="162"/>
                    <a:pt x="87" y="164"/>
                    <a:pt x="87" y="166"/>
                  </a:cubicBezTo>
                  <a:cubicBezTo>
                    <a:pt x="88" y="166"/>
                    <a:pt x="89" y="165"/>
                    <a:pt x="89" y="165"/>
                  </a:cubicBezTo>
                  <a:cubicBezTo>
                    <a:pt x="89" y="165"/>
                    <a:pt x="89" y="166"/>
                    <a:pt x="89" y="166"/>
                  </a:cubicBezTo>
                  <a:cubicBezTo>
                    <a:pt x="89" y="166"/>
                    <a:pt x="89" y="166"/>
                    <a:pt x="90" y="166"/>
                  </a:cubicBezTo>
                  <a:cubicBezTo>
                    <a:pt x="90" y="166"/>
                    <a:pt x="90" y="166"/>
                    <a:pt x="90" y="166"/>
                  </a:cubicBezTo>
                  <a:cubicBezTo>
                    <a:pt x="89" y="166"/>
                    <a:pt x="86" y="167"/>
                    <a:pt x="86" y="168"/>
                  </a:cubicBezTo>
                  <a:cubicBezTo>
                    <a:pt x="86" y="168"/>
                    <a:pt x="86" y="168"/>
                    <a:pt x="87" y="168"/>
                  </a:cubicBezTo>
                  <a:cubicBezTo>
                    <a:pt x="87" y="168"/>
                    <a:pt x="87" y="169"/>
                    <a:pt x="87" y="169"/>
                  </a:cubicBezTo>
                  <a:cubicBezTo>
                    <a:pt x="87" y="169"/>
                    <a:pt x="88" y="169"/>
                    <a:pt x="88" y="169"/>
                  </a:cubicBezTo>
                  <a:cubicBezTo>
                    <a:pt x="89" y="168"/>
                    <a:pt x="90" y="167"/>
                    <a:pt x="90" y="168"/>
                  </a:cubicBezTo>
                  <a:cubicBezTo>
                    <a:pt x="90" y="169"/>
                    <a:pt x="90" y="169"/>
                    <a:pt x="91" y="169"/>
                  </a:cubicBezTo>
                  <a:cubicBezTo>
                    <a:pt x="91" y="170"/>
                    <a:pt x="90" y="176"/>
                    <a:pt x="90" y="176"/>
                  </a:cubicBezTo>
                  <a:cubicBezTo>
                    <a:pt x="88" y="178"/>
                    <a:pt x="88" y="178"/>
                    <a:pt x="86" y="178"/>
                  </a:cubicBezTo>
                  <a:cubicBezTo>
                    <a:pt x="86" y="178"/>
                    <a:pt x="86" y="178"/>
                    <a:pt x="86" y="178"/>
                  </a:cubicBezTo>
                  <a:cubicBezTo>
                    <a:pt x="86" y="178"/>
                    <a:pt x="85" y="178"/>
                    <a:pt x="85" y="178"/>
                  </a:cubicBezTo>
                  <a:cubicBezTo>
                    <a:pt x="85" y="179"/>
                    <a:pt x="85" y="179"/>
                    <a:pt x="85" y="179"/>
                  </a:cubicBezTo>
                  <a:cubicBezTo>
                    <a:pt x="87" y="180"/>
                    <a:pt x="89" y="180"/>
                    <a:pt x="90" y="181"/>
                  </a:cubicBezTo>
                  <a:cubicBezTo>
                    <a:pt x="91" y="182"/>
                    <a:pt x="91" y="191"/>
                    <a:pt x="90" y="193"/>
                  </a:cubicBezTo>
                  <a:cubicBezTo>
                    <a:pt x="89" y="194"/>
                    <a:pt x="89" y="195"/>
                    <a:pt x="88" y="196"/>
                  </a:cubicBezTo>
                  <a:cubicBezTo>
                    <a:pt x="88" y="197"/>
                    <a:pt x="88" y="198"/>
                    <a:pt x="88" y="199"/>
                  </a:cubicBezTo>
                  <a:cubicBezTo>
                    <a:pt x="88" y="201"/>
                    <a:pt x="88" y="202"/>
                    <a:pt x="88" y="203"/>
                  </a:cubicBezTo>
                  <a:cubicBezTo>
                    <a:pt x="88" y="203"/>
                    <a:pt x="88" y="204"/>
                    <a:pt x="87" y="204"/>
                  </a:cubicBezTo>
                  <a:cubicBezTo>
                    <a:pt x="87" y="205"/>
                    <a:pt x="87" y="205"/>
                    <a:pt x="87" y="205"/>
                  </a:cubicBezTo>
                  <a:cubicBezTo>
                    <a:pt x="88" y="205"/>
                    <a:pt x="89" y="206"/>
                    <a:pt x="89" y="207"/>
                  </a:cubicBezTo>
                  <a:cubicBezTo>
                    <a:pt x="89" y="207"/>
                    <a:pt x="89" y="207"/>
                    <a:pt x="88" y="207"/>
                  </a:cubicBezTo>
                  <a:cubicBezTo>
                    <a:pt x="88" y="207"/>
                    <a:pt x="88" y="207"/>
                    <a:pt x="88" y="207"/>
                  </a:cubicBezTo>
                  <a:cubicBezTo>
                    <a:pt x="88" y="207"/>
                    <a:pt x="88" y="207"/>
                    <a:pt x="87" y="207"/>
                  </a:cubicBezTo>
                  <a:cubicBezTo>
                    <a:pt x="87" y="206"/>
                    <a:pt x="86" y="205"/>
                    <a:pt x="86" y="204"/>
                  </a:cubicBezTo>
                  <a:cubicBezTo>
                    <a:pt x="86" y="204"/>
                    <a:pt x="86" y="200"/>
                    <a:pt x="85" y="200"/>
                  </a:cubicBezTo>
                  <a:cubicBezTo>
                    <a:pt x="85" y="200"/>
                    <a:pt x="85" y="200"/>
                    <a:pt x="85" y="200"/>
                  </a:cubicBezTo>
                  <a:cubicBezTo>
                    <a:pt x="85" y="200"/>
                    <a:pt x="84" y="200"/>
                    <a:pt x="83" y="200"/>
                  </a:cubicBezTo>
                  <a:cubicBezTo>
                    <a:pt x="83" y="200"/>
                    <a:pt x="83" y="200"/>
                    <a:pt x="83" y="200"/>
                  </a:cubicBezTo>
                  <a:cubicBezTo>
                    <a:pt x="83" y="200"/>
                    <a:pt x="83" y="200"/>
                    <a:pt x="83" y="200"/>
                  </a:cubicBezTo>
                  <a:cubicBezTo>
                    <a:pt x="83" y="199"/>
                    <a:pt x="83" y="198"/>
                    <a:pt x="83" y="198"/>
                  </a:cubicBezTo>
                  <a:cubicBezTo>
                    <a:pt x="83" y="198"/>
                    <a:pt x="83" y="198"/>
                    <a:pt x="83" y="198"/>
                  </a:cubicBezTo>
                  <a:cubicBezTo>
                    <a:pt x="83" y="198"/>
                    <a:pt x="83" y="198"/>
                    <a:pt x="83" y="198"/>
                  </a:cubicBezTo>
                  <a:cubicBezTo>
                    <a:pt x="82" y="199"/>
                    <a:pt x="76" y="204"/>
                    <a:pt x="76" y="205"/>
                  </a:cubicBezTo>
                  <a:cubicBezTo>
                    <a:pt x="76" y="205"/>
                    <a:pt x="76" y="205"/>
                    <a:pt x="76" y="205"/>
                  </a:cubicBezTo>
                  <a:cubicBezTo>
                    <a:pt x="75" y="203"/>
                    <a:pt x="75" y="202"/>
                    <a:pt x="75" y="200"/>
                  </a:cubicBezTo>
                  <a:cubicBezTo>
                    <a:pt x="75" y="200"/>
                    <a:pt x="75" y="200"/>
                    <a:pt x="75" y="200"/>
                  </a:cubicBezTo>
                  <a:cubicBezTo>
                    <a:pt x="74" y="200"/>
                    <a:pt x="74" y="200"/>
                    <a:pt x="73" y="200"/>
                  </a:cubicBezTo>
                  <a:cubicBezTo>
                    <a:pt x="73" y="202"/>
                    <a:pt x="73" y="205"/>
                    <a:pt x="70" y="205"/>
                  </a:cubicBezTo>
                  <a:cubicBezTo>
                    <a:pt x="70" y="204"/>
                    <a:pt x="70" y="203"/>
                    <a:pt x="70" y="202"/>
                  </a:cubicBezTo>
                  <a:cubicBezTo>
                    <a:pt x="70" y="202"/>
                    <a:pt x="70" y="202"/>
                    <a:pt x="70" y="202"/>
                  </a:cubicBezTo>
                  <a:cubicBezTo>
                    <a:pt x="70" y="202"/>
                    <a:pt x="70" y="202"/>
                    <a:pt x="70" y="202"/>
                  </a:cubicBezTo>
                  <a:cubicBezTo>
                    <a:pt x="70" y="202"/>
                    <a:pt x="70" y="202"/>
                    <a:pt x="70" y="202"/>
                  </a:cubicBezTo>
                  <a:cubicBezTo>
                    <a:pt x="69" y="202"/>
                    <a:pt x="68" y="202"/>
                    <a:pt x="68" y="202"/>
                  </a:cubicBezTo>
                  <a:cubicBezTo>
                    <a:pt x="67" y="201"/>
                    <a:pt x="66" y="200"/>
                    <a:pt x="66" y="199"/>
                  </a:cubicBezTo>
                  <a:cubicBezTo>
                    <a:pt x="67" y="199"/>
                    <a:pt x="67" y="199"/>
                    <a:pt x="67" y="199"/>
                  </a:cubicBezTo>
                  <a:cubicBezTo>
                    <a:pt x="67" y="198"/>
                    <a:pt x="67" y="198"/>
                    <a:pt x="67" y="197"/>
                  </a:cubicBezTo>
                  <a:cubicBezTo>
                    <a:pt x="66" y="198"/>
                    <a:pt x="66" y="198"/>
                    <a:pt x="65" y="198"/>
                  </a:cubicBezTo>
                  <a:cubicBezTo>
                    <a:pt x="65" y="198"/>
                    <a:pt x="65" y="198"/>
                    <a:pt x="65" y="197"/>
                  </a:cubicBezTo>
                  <a:cubicBezTo>
                    <a:pt x="65" y="196"/>
                    <a:pt x="69" y="197"/>
                    <a:pt x="69" y="194"/>
                  </a:cubicBezTo>
                  <a:cubicBezTo>
                    <a:pt x="68" y="194"/>
                    <a:pt x="65" y="194"/>
                    <a:pt x="65" y="193"/>
                  </a:cubicBezTo>
                  <a:cubicBezTo>
                    <a:pt x="65" y="193"/>
                    <a:pt x="65" y="193"/>
                    <a:pt x="64" y="193"/>
                  </a:cubicBezTo>
                  <a:cubicBezTo>
                    <a:pt x="65" y="192"/>
                    <a:pt x="65" y="185"/>
                    <a:pt x="67" y="185"/>
                  </a:cubicBezTo>
                  <a:cubicBezTo>
                    <a:pt x="67" y="186"/>
                    <a:pt x="68" y="187"/>
                    <a:pt x="68" y="188"/>
                  </a:cubicBezTo>
                  <a:cubicBezTo>
                    <a:pt x="69" y="188"/>
                    <a:pt x="69" y="188"/>
                    <a:pt x="70" y="188"/>
                  </a:cubicBezTo>
                  <a:cubicBezTo>
                    <a:pt x="70" y="188"/>
                    <a:pt x="70" y="188"/>
                    <a:pt x="70" y="188"/>
                  </a:cubicBezTo>
                  <a:cubicBezTo>
                    <a:pt x="71" y="187"/>
                    <a:pt x="72" y="186"/>
                    <a:pt x="72" y="184"/>
                  </a:cubicBezTo>
                  <a:cubicBezTo>
                    <a:pt x="72" y="184"/>
                    <a:pt x="71" y="184"/>
                    <a:pt x="71" y="184"/>
                  </a:cubicBezTo>
                  <a:cubicBezTo>
                    <a:pt x="71" y="185"/>
                    <a:pt x="71" y="185"/>
                    <a:pt x="71" y="185"/>
                  </a:cubicBezTo>
                  <a:cubicBezTo>
                    <a:pt x="71" y="185"/>
                    <a:pt x="70" y="186"/>
                    <a:pt x="70" y="187"/>
                  </a:cubicBezTo>
                  <a:cubicBezTo>
                    <a:pt x="67" y="186"/>
                    <a:pt x="69" y="185"/>
                    <a:pt x="70" y="183"/>
                  </a:cubicBezTo>
                  <a:cubicBezTo>
                    <a:pt x="71" y="182"/>
                    <a:pt x="71" y="180"/>
                    <a:pt x="72" y="180"/>
                  </a:cubicBezTo>
                  <a:cubicBezTo>
                    <a:pt x="72" y="179"/>
                    <a:pt x="72" y="178"/>
                    <a:pt x="71" y="177"/>
                  </a:cubicBezTo>
                  <a:cubicBezTo>
                    <a:pt x="71" y="177"/>
                    <a:pt x="72" y="176"/>
                    <a:pt x="72" y="176"/>
                  </a:cubicBezTo>
                  <a:cubicBezTo>
                    <a:pt x="69" y="174"/>
                    <a:pt x="68" y="171"/>
                    <a:pt x="68" y="168"/>
                  </a:cubicBezTo>
                  <a:cubicBezTo>
                    <a:pt x="68" y="168"/>
                    <a:pt x="69" y="168"/>
                    <a:pt x="69" y="168"/>
                  </a:cubicBezTo>
                  <a:cubicBezTo>
                    <a:pt x="69" y="168"/>
                    <a:pt x="69" y="168"/>
                    <a:pt x="69" y="168"/>
                  </a:cubicBezTo>
                  <a:cubicBezTo>
                    <a:pt x="69" y="169"/>
                    <a:pt x="69" y="169"/>
                    <a:pt x="70" y="169"/>
                  </a:cubicBezTo>
                  <a:cubicBezTo>
                    <a:pt x="70" y="169"/>
                    <a:pt x="70" y="168"/>
                    <a:pt x="70" y="168"/>
                  </a:cubicBezTo>
                  <a:cubicBezTo>
                    <a:pt x="70" y="168"/>
                    <a:pt x="69" y="167"/>
                    <a:pt x="69" y="167"/>
                  </a:cubicBezTo>
                  <a:cubicBezTo>
                    <a:pt x="69" y="167"/>
                    <a:pt x="68" y="167"/>
                    <a:pt x="68" y="167"/>
                  </a:cubicBezTo>
                  <a:cubicBezTo>
                    <a:pt x="68" y="167"/>
                    <a:pt x="68" y="167"/>
                    <a:pt x="68" y="167"/>
                  </a:cubicBezTo>
                  <a:cubicBezTo>
                    <a:pt x="68" y="167"/>
                    <a:pt x="67" y="168"/>
                    <a:pt x="67" y="169"/>
                  </a:cubicBezTo>
                  <a:cubicBezTo>
                    <a:pt x="67" y="169"/>
                    <a:pt x="66" y="169"/>
                    <a:pt x="66" y="168"/>
                  </a:cubicBezTo>
                  <a:cubicBezTo>
                    <a:pt x="65" y="166"/>
                    <a:pt x="65" y="163"/>
                    <a:pt x="65" y="160"/>
                  </a:cubicBezTo>
                  <a:cubicBezTo>
                    <a:pt x="65" y="159"/>
                    <a:pt x="65" y="158"/>
                    <a:pt x="64" y="157"/>
                  </a:cubicBezTo>
                  <a:cubicBezTo>
                    <a:pt x="65" y="157"/>
                    <a:pt x="65" y="157"/>
                    <a:pt x="65" y="157"/>
                  </a:cubicBezTo>
                  <a:cubicBezTo>
                    <a:pt x="65" y="158"/>
                    <a:pt x="66" y="158"/>
                    <a:pt x="66" y="158"/>
                  </a:cubicBezTo>
                  <a:cubicBezTo>
                    <a:pt x="67" y="158"/>
                    <a:pt x="68" y="157"/>
                    <a:pt x="69" y="157"/>
                  </a:cubicBezTo>
                  <a:cubicBezTo>
                    <a:pt x="69" y="156"/>
                    <a:pt x="72" y="153"/>
                    <a:pt x="72" y="153"/>
                  </a:cubicBezTo>
                  <a:cubicBezTo>
                    <a:pt x="72" y="153"/>
                    <a:pt x="72" y="153"/>
                    <a:pt x="72" y="152"/>
                  </a:cubicBezTo>
                  <a:cubicBezTo>
                    <a:pt x="72" y="152"/>
                    <a:pt x="72" y="152"/>
                    <a:pt x="72" y="152"/>
                  </a:cubicBezTo>
                  <a:cubicBezTo>
                    <a:pt x="72" y="152"/>
                    <a:pt x="72" y="152"/>
                    <a:pt x="72" y="152"/>
                  </a:cubicBezTo>
                  <a:cubicBezTo>
                    <a:pt x="71" y="152"/>
                    <a:pt x="71" y="152"/>
                    <a:pt x="70" y="152"/>
                  </a:cubicBezTo>
                  <a:cubicBezTo>
                    <a:pt x="70" y="153"/>
                    <a:pt x="69" y="154"/>
                    <a:pt x="69" y="155"/>
                  </a:cubicBezTo>
                  <a:cubicBezTo>
                    <a:pt x="67" y="156"/>
                    <a:pt x="64" y="157"/>
                    <a:pt x="64" y="154"/>
                  </a:cubicBezTo>
                  <a:cubicBezTo>
                    <a:pt x="65" y="152"/>
                    <a:pt x="65" y="151"/>
                    <a:pt x="65" y="149"/>
                  </a:cubicBezTo>
                  <a:cubicBezTo>
                    <a:pt x="66" y="148"/>
                    <a:pt x="67" y="148"/>
                    <a:pt x="67" y="148"/>
                  </a:cubicBezTo>
                  <a:cubicBezTo>
                    <a:pt x="67" y="147"/>
                    <a:pt x="67" y="147"/>
                    <a:pt x="67" y="146"/>
                  </a:cubicBezTo>
                  <a:cubicBezTo>
                    <a:pt x="67" y="146"/>
                    <a:pt x="66" y="146"/>
                    <a:pt x="66" y="146"/>
                  </a:cubicBezTo>
                  <a:cubicBezTo>
                    <a:pt x="66" y="146"/>
                    <a:pt x="64" y="146"/>
                    <a:pt x="64" y="145"/>
                  </a:cubicBezTo>
                  <a:cubicBezTo>
                    <a:pt x="64" y="145"/>
                    <a:pt x="64" y="145"/>
                    <a:pt x="64" y="144"/>
                  </a:cubicBezTo>
                  <a:cubicBezTo>
                    <a:pt x="64" y="144"/>
                    <a:pt x="66" y="143"/>
                    <a:pt x="65" y="143"/>
                  </a:cubicBezTo>
                  <a:cubicBezTo>
                    <a:pt x="64" y="143"/>
                    <a:pt x="63" y="142"/>
                    <a:pt x="63" y="142"/>
                  </a:cubicBezTo>
                  <a:cubicBezTo>
                    <a:pt x="63" y="142"/>
                    <a:pt x="63" y="142"/>
                    <a:pt x="63" y="142"/>
                  </a:cubicBezTo>
                  <a:cubicBezTo>
                    <a:pt x="63" y="142"/>
                    <a:pt x="63" y="142"/>
                    <a:pt x="63" y="142"/>
                  </a:cubicBezTo>
                  <a:cubicBezTo>
                    <a:pt x="64" y="141"/>
                    <a:pt x="66" y="140"/>
                    <a:pt x="66" y="140"/>
                  </a:cubicBezTo>
                  <a:cubicBezTo>
                    <a:pt x="66" y="141"/>
                    <a:pt x="68" y="141"/>
                    <a:pt x="68" y="140"/>
                  </a:cubicBezTo>
                  <a:cubicBezTo>
                    <a:pt x="68" y="139"/>
                    <a:pt x="68" y="139"/>
                    <a:pt x="67" y="138"/>
                  </a:cubicBezTo>
                  <a:cubicBezTo>
                    <a:pt x="67" y="138"/>
                    <a:pt x="67" y="138"/>
                    <a:pt x="67" y="138"/>
                  </a:cubicBezTo>
                  <a:cubicBezTo>
                    <a:pt x="66" y="138"/>
                    <a:pt x="66" y="139"/>
                    <a:pt x="66" y="139"/>
                  </a:cubicBezTo>
                  <a:cubicBezTo>
                    <a:pt x="66" y="139"/>
                    <a:pt x="66" y="139"/>
                    <a:pt x="66" y="139"/>
                  </a:cubicBezTo>
                  <a:cubicBezTo>
                    <a:pt x="66" y="139"/>
                    <a:pt x="66" y="138"/>
                    <a:pt x="66" y="138"/>
                  </a:cubicBezTo>
                  <a:cubicBezTo>
                    <a:pt x="67" y="136"/>
                    <a:pt x="65" y="135"/>
                    <a:pt x="65" y="133"/>
                  </a:cubicBezTo>
                  <a:cubicBezTo>
                    <a:pt x="66" y="132"/>
                    <a:pt x="66" y="131"/>
                    <a:pt x="66" y="130"/>
                  </a:cubicBezTo>
                  <a:cubicBezTo>
                    <a:pt x="67" y="128"/>
                    <a:pt x="67" y="126"/>
                    <a:pt x="67" y="124"/>
                  </a:cubicBezTo>
                  <a:cubicBezTo>
                    <a:pt x="67" y="124"/>
                    <a:pt x="67" y="124"/>
                    <a:pt x="67" y="124"/>
                  </a:cubicBezTo>
                  <a:cubicBezTo>
                    <a:pt x="67" y="124"/>
                    <a:pt x="67" y="124"/>
                    <a:pt x="67" y="124"/>
                  </a:cubicBezTo>
                  <a:cubicBezTo>
                    <a:pt x="67" y="124"/>
                    <a:pt x="67" y="123"/>
                    <a:pt x="67" y="123"/>
                  </a:cubicBezTo>
                  <a:cubicBezTo>
                    <a:pt x="67" y="123"/>
                    <a:pt x="67" y="123"/>
                    <a:pt x="67" y="123"/>
                  </a:cubicBezTo>
                  <a:cubicBezTo>
                    <a:pt x="67" y="123"/>
                    <a:pt x="67" y="123"/>
                    <a:pt x="67" y="123"/>
                  </a:cubicBezTo>
                  <a:cubicBezTo>
                    <a:pt x="66" y="124"/>
                    <a:pt x="66" y="124"/>
                    <a:pt x="65" y="124"/>
                  </a:cubicBezTo>
                  <a:cubicBezTo>
                    <a:pt x="65" y="124"/>
                    <a:pt x="65" y="124"/>
                    <a:pt x="65" y="124"/>
                  </a:cubicBezTo>
                  <a:cubicBezTo>
                    <a:pt x="65" y="124"/>
                    <a:pt x="65" y="124"/>
                    <a:pt x="64" y="124"/>
                  </a:cubicBezTo>
                  <a:cubicBezTo>
                    <a:pt x="64" y="124"/>
                    <a:pt x="64" y="124"/>
                    <a:pt x="64" y="123"/>
                  </a:cubicBezTo>
                  <a:cubicBezTo>
                    <a:pt x="65" y="123"/>
                    <a:pt x="67" y="123"/>
                    <a:pt x="67" y="122"/>
                  </a:cubicBezTo>
                  <a:cubicBezTo>
                    <a:pt x="68" y="121"/>
                    <a:pt x="68" y="119"/>
                    <a:pt x="69" y="118"/>
                  </a:cubicBezTo>
                  <a:cubicBezTo>
                    <a:pt x="70" y="117"/>
                    <a:pt x="73" y="114"/>
                    <a:pt x="73" y="113"/>
                  </a:cubicBezTo>
                  <a:cubicBezTo>
                    <a:pt x="72" y="113"/>
                    <a:pt x="72" y="113"/>
                    <a:pt x="71" y="113"/>
                  </a:cubicBezTo>
                  <a:cubicBezTo>
                    <a:pt x="71" y="114"/>
                    <a:pt x="70" y="116"/>
                    <a:pt x="68" y="116"/>
                  </a:cubicBezTo>
                  <a:cubicBezTo>
                    <a:pt x="68" y="116"/>
                    <a:pt x="68" y="116"/>
                    <a:pt x="68" y="116"/>
                  </a:cubicBezTo>
                  <a:cubicBezTo>
                    <a:pt x="68" y="116"/>
                    <a:pt x="68" y="114"/>
                    <a:pt x="67" y="114"/>
                  </a:cubicBezTo>
                  <a:cubicBezTo>
                    <a:pt x="67" y="114"/>
                    <a:pt x="67" y="114"/>
                    <a:pt x="67" y="114"/>
                  </a:cubicBezTo>
                  <a:cubicBezTo>
                    <a:pt x="67" y="114"/>
                    <a:pt x="67" y="114"/>
                    <a:pt x="67" y="114"/>
                  </a:cubicBezTo>
                  <a:cubicBezTo>
                    <a:pt x="67" y="115"/>
                    <a:pt x="67" y="116"/>
                    <a:pt x="67" y="117"/>
                  </a:cubicBezTo>
                  <a:cubicBezTo>
                    <a:pt x="67" y="117"/>
                    <a:pt x="67" y="117"/>
                    <a:pt x="67" y="117"/>
                  </a:cubicBezTo>
                  <a:cubicBezTo>
                    <a:pt x="67" y="117"/>
                    <a:pt x="67" y="117"/>
                    <a:pt x="67" y="117"/>
                  </a:cubicBezTo>
                  <a:cubicBezTo>
                    <a:pt x="67" y="117"/>
                    <a:pt x="67" y="117"/>
                    <a:pt x="67" y="117"/>
                  </a:cubicBezTo>
                  <a:cubicBezTo>
                    <a:pt x="67" y="117"/>
                    <a:pt x="67" y="117"/>
                    <a:pt x="67" y="117"/>
                  </a:cubicBezTo>
                  <a:cubicBezTo>
                    <a:pt x="66" y="116"/>
                    <a:pt x="65" y="115"/>
                    <a:pt x="65" y="113"/>
                  </a:cubicBezTo>
                  <a:cubicBezTo>
                    <a:pt x="66" y="113"/>
                    <a:pt x="66" y="113"/>
                    <a:pt x="66" y="112"/>
                  </a:cubicBezTo>
                  <a:cubicBezTo>
                    <a:pt x="64" y="110"/>
                    <a:pt x="66" y="106"/>
                    <a:pt x="66" y="103"/>
                  </a:cubicBezTo>
                  <a:cubicBezTo>
                    <a:pt x="66" y="103"/>
                    <a:pt x="65" y="103"/>
                    <a:pt x="65" y="104"/>
                  </a:cubicBezTo>
                  <a:cubicBezTo>
                    <a:pt x="64" y="104"/>
                    <a:pt x="63" y="105"/>
                    <a:pt x="62" y="105"/>
                  </a:cubicBezTo>
                  <a:cubicBezTo>
                    <a:pt x="62" y="105"/>
                    <a:pt x="62" y="105"/>
                    <a:pt x="62" y="105"/>
                  </a:cubicBezTo>
                  <a:cubicBezTo>
                    <a:pt x="62" y="105"/>
                    <a:pt x="62" y="105"/>
                    <a:pt x="62" y="105"/>
                  </a:cubicBezTo>
                  <a:cubicBezTo>
                    <a:pt x="64" y="102"/>
                    <a:pt x="64" y="102"/>
                    <a:pt x="65" y="99"/>
                  </a:cubicBezTo>
                  <a:cubicBezTo>
                    <a:pt x="66" y="99"/>
                    <a:pt x="66" y="98"/>
                    <a:pt x="66" y="97"/>
                  </a:cubicBezTo>
                  <a:cubicBezTo>
                    <a:pt x="66" y="97"/>
                    <a:pt x="66" y="97"/>
                    <a:pt x="66" y="97"/>
                  </a:cubicBezTo>
                  <a:cubicBezTo>
                    <a:pt x="66" y="97"/>
                    <a:pt x="67" y="97"/>
                    <a:pt x="68" y="97"/>
                  </a:cubicBezTo>
                  <a:cubicBezTo>
                    <a:pt x="69" y="96"/>
                    <a:pt x="79" y="90"/>
                    <a:pt x="79" y="89"/>
                  </a:cubicBezTo>
                  <a:cubicBezTo>
                    <a:pt x="79" y="89"/>
                    <a:pt x="79" y="89"/>
                    <a:pt x="80" y="89"/>
                  </a:cubicBezTo>
                  <a:cubicBezTo>
                    <a:pt x="80" y="90"/>
                    <a:pt x="79" y="93"/>
                    <a:pt x="80" y="93"/>
                  </a:cubicBezTo>
                  <a:cubicBezTo>
                    <a:pt x="80" y="92"/>
                    <a:pt x="81" y="91"/>
                    <a:pt x="81" y="90"/>
                  </a:cubicBezTo>
                  <a:cubicBezTo>
                    <a:pt x="81" y="89"/>
                    <a:pt x="81" y="89"/>
                    <a:pt x="80" y="88"/>
                  </a:cubicBezTo>
                  <a:cubicBezTo>
                    <a:pt x="78" y="86"/>
                    <a:pt x="74" y="89"/>
                    <a:pt x="72" y="90"/>
                  </a:cubicBezTo>
                  <a:cubicBezTo>
                    <a:pt x="72" y="91"/>
                    <a:pt x="71" y="94"/>
                    <a:pt x="70" y="94"/>
                  </a:cubicBezTo>
                  <a:cubicBezTo>
                    <a:pt x="69" y="93"/>
                    <a:pt x="69" y="92"/>
                    <a:pt x="69" y="90"/>
                  </a:cubicBezTo>
                  <a:cubicBezTo>
                    <a:pt x="67" y="90"/>
                    <a:pt x="65" y="89"/>
                    <a:pt x="65" y="87"/>
                  </a:cubicBezTo>
                  <a:cubicBezTo>
                    <a:pt x="65" y="87"/>
                    <a:pt x="66" y="87"/>
                    <a:pt x="66" y="87"/>
                  </a:cubicBezTo>
                  <a:cubicBezTo>
                    <a:pt x="66" y="87"/>
                    <a:pt x="68" y="86"/>
                    <a:pt x="68" y="85"/>
                  </a:cubicBezTo>
                  <a:cubicBezTo>
                    <a:pt x="68" y="85"/>
                    <a:pt x="68" y="85"/>
                    <a:pt x="69" y="85"/>
                  </a:cubicBezTo>
                  <a:cubicBezTo>
                    <a:pt x="69" y="86"/>
                    <a:pt x="69" y="89"/>
                    <a:pt x="70" y="89"/>
                  </a:cubicBezTo>
                  <a:cubicBezTo>
                    <a:pt x="70" y="89"/>
                    <a:pt x="70" y="89"/>
                    <a:pt x="70" y="89"/>
                  </a:cubicBezTo>
                  <a:cubicBezTo>
                    <a:pt x="71" y="89"/>
                    <a:pt x="71" y="89"/>
                    <a:pt x="71" y="89"/>
                  </a:cubicBezTo>
                  <a:cubicBezTo>
                    <a:pt x="71" y="88"/>
                    <a:pt x="71" y="87"/>
                    <a:pt x="70" y="85"/>
                  </a:cubicBezTo>
                  <a:cubicBezTo>
                    <a:pt x="71" y="84"/>
                    <a:pt x="72" y="82"/>
                    <a:pt x="72" y="79"/>
                  </a:cubicBezTo>
                  <a:cubicBezTo>
                    <a:pt x="74" y="78"/>
                    <a:pt x="73" y="74"/>
                    <a:pt x="71" y="74"/>
                  </a:cubicBezTo>
                  <a:cubicBezTo>
                    <a:pt x="69" y="74"/>
                    <a:pt x="67" y="76"/>
                    <a:pt x="65" y="76"/>
                  </a:cubicBezTo>
                  <a:cubicBezTo>
                    <a:pt x="65" y="75"/>
                    <a:pt x="65" y="74"/>
                    <a:pt x="65" y="74"/>
                  </a:cubicBezTo>
                  <a:cubicBezTo>
                    <a:pt x="65" y="73"/>
                    <a:pt x="65" y="73"/>
                    <a:pt x="66" y="72"/>
                  </a:cubicBezTo>
                  <a:cubicBezTo>
                    <a:pt x="66" y="72"/>
                    <a:pt x="63" y="67"/>
                    <a:pt x="64" y="67"/>
                  </a:cubicBezTo>
                  <a:cubicBezTo>
                    <a:pt x="65" y="66"/>
                    <a:pt x="66" y="65"/>
                    <a:pt x="67" y="65"/>
                  </a:cubicBezTo>
                  <a:cubicBezTo>
                    <a:pt x="67" y="65"/>
                    <a:pt x="67" y="62"/>
                    <a:pt x="68" y="62"/>
                  </a:cubicBezTo>
                  <a:cubicBezTo>
                    <a:pt x="68" y="62"/>
                    <a:pt x="68" y="62"/>
                    <a:pt x="68" y="62"/>
                  </a:cubicBezTo>
                  <a:cubicBezTo>
                    <a:pt x="67" y="62"/>
                    <a:pt x="66" y="62"/>
                    <a:pt x="66" y="61"/>
                  </a:cubicBezTo>
                  <a:cubicBezTo>
                    <a:pt x="66" y="61"/>
                    <a:pt x="66" y="61"/>
                    <a:pt x="66" y="61"/>
                  </a:cubicBezTo>
                  <a:cubicBezTo>
                    <a:pt x="68" y="59"/>
                    <a:pt x="71" y="57"/>
                    <a:pt x="74" y="56"/>
                  </a:cubicBezTo>
                  <a:cubicBezTo>
                    <a:pt x="76" y="56"/>
                    <a:pt x="78" y="56"/>
                    <a:pt x="80" y="56"/>
                  </a:cubicBezTo>
                  <a:close/>
                  <a:moveTo>
                    <a:pt x="20" y="56"/>
                  </a:moveTo>
                  <a:cubicBezTo>
                    <a:pt x="21" y="56"/>
                    <a:pt x="21" y="56"/>
                    <a:pt x="22" y="56"/>
                  </a:cubicBezTo>
                  <a:cubicBezTo>
                    <a:pt x="21" y="56"/>
                    <a:pt x="21" y="56"/>
                    <a:pt x="20" y="56"/>
                  </a:cubicBezTo>
                  <a:close/>
                  <a:moveTo>
                    <a:pt x="30" y="58"/>
                  </a:moveTo>
                  <a:cubicBezTo>
                    <a:pt x="30" y="58"/>
                    <a:pt x="30" y="59"/>
                    <a:pt x="31" y="59"/>
                  </a:cubicBezTo>
                  <a:cubicBezTo>
                    <a:pt x="31" y="59"/>
                    <a:pt x="31" y="59"/>
                    <a:pt x="31" y="59"/>
                  </a:cubicBezTo>
                  <a:cubicBezTo>
                    <a:pt x="31" y="58"/>
                    <a:pt x="30" y="58"/>
                    <a:pt x="30" y="58"/>
                  </a:cubicBezTo>
                  <a:close/>
                  <a:moveTo>
                    <a:pt x="63" y="59"/>
                  </a:moveTo>
                  <a:cubicBezTo>
                    <a:pt x="63" y="59"/>
                    <a:pt x="64" y="60"/>
                    <a:pt x="64" y="60"/>
                  </a:cubicBezTo>
                  <a:cubicBezTo>
                    <a:pt x="64" y="60"/>
                    <a:pt x="64" y="61"/>
                    <a:pt x="64" y="61"/>
                  </a:cubicBezTo>
                  <a:cubicBezTo>
                    <a:pt x="63" y="61"/>
                    <a:pt x="63" y="61"/>
                    <a:pt x="63" y="61"/>
                  </a:cubicBezTo>
                  <a:cubicBezTo>
                    <a:pt x="63" y="60"/>
                    <a:pt x="63" y="60"/>
                    <a:pt x="63" y="59"/>
                  </a:cubicBezTo>
                  <a:cubicBezTo>
                    <a:pt x="63" y="59"/>
                    <a:pt x="63" y="59"/>
                    <a:pt x="63" y="59"/>
                  </a:cubicBezTo>
                  <a:close/>
                  <a:moveTo>
                    <a:pt x="75" y="59"/>
                  </a:moveTo>
                  <a:cubicBezTo>
                    <a:pt x="75" y="60"/>
                    <a:pt x="75" y="60"/>
                    <a:pt x="75" y="60"/>
                  </a:cubicBezTo>
                  <a:cubicBezTo>
                    <a:pt x="75" y="60"/>
                    <a:pt x="76" y="60"/>
                    <a:pt x="76" y="59"/>
                  </a:cubicBezTo>
                  <a:cubicBezTo>
                    <a:pt x="75" y="59"/>
                    <a:pt x="75" y="59"/>
                    <a:pt x="75" y="59"/>
                  </a:cubicBezTo>
                  <a:close/>
                  <a:moveTo>
                    <a:pt x="127" y="60"/>
                  </a:moveTo>
                  <a:cubicBezTo>
                    <a:pt x="127" y="61"/>
                    <a:pt x="128" y="61"/>
                    <a:pt x="129" y="61"/>
                  </a:cubicBezTo>
                  <a:cubicBezTo>
                    <a:pt x="129" y="61"/>
                    <a:pt x="129" y="62"/>
                    <a:pt x="129" y="62"/>
                  </a:cubicBezTo>
                  <a:cubicBezTo>
                    <a:pt x="128" y="63"/>
                    <a:pt x="126" y="66"/>
                    <a:pt x="125" y="66"/>
                  </a:cubicBezTo>
                  <a:cubicBezTo>
                    <a:pt x="125" y="66"/>
                    <a:pt x="125" y="65"/>
                    <a:pt x="125" y="65"/>
                  </a:cubicBezTo>
                  <a:cubicBezTo>
                    <a:pt x="125" y="65"/>
                    <a:pt x="125" y="65"/>
                    <a:pt x="125" y="65"/>
                  </a:cubicBezTo>
                  <a:cubicBezTo>
                    <a:pt x="125" y="65"/>
                    <a:pt x="127" y="62"/>
                    <a:pt x="126" y="62"/>
                  </a:cubicBezTo>
                  <a:cubicBezTo>
                    <a:pt x="126" y="62"/>
                    <a:pt x="126" y="62"/>
                    <a:pt x="126" y="62"/>
                  </a:cubicBezTo>
                  <a:cubicBezTo>
                    <a:pt x="126" y="62"/>
                    <a:pt x="126" y="62"/>
                    <a:pt x="125" y="62"/>
                  </a:cubicBezTo>
                  <a:cubicBezTo>
                    <a:pt x="125" y="62"/>
                    <a:pt x="125" y="62"/>
                    <a:pt x="125" y="62"/>
                  </a:cubicBezTo>
                  <a:cubicBezTo>
                    <a:pt x="124" y="64"/>
                    <a:pt x="121" y="72"/>
                    <a:pt x="119" y="72"/>
                  </a:cubicBezTo>
                  <a:cubicBezTo>
                    <a:pt x="117" y="72"/>
                    <a:pt x="118" y="67"/>
                    <a:pt x="118" y="66"/>
                  </a:cubicBezTo>
                  <a:cubicBezTo>
                    <a:pt x="118" y="67"/>
                    <a:pt x="118" y="70"/>
                    <a:pt x="119" y="70"/>
                  </a:cubicBezTo>
                  <a:cubicBezTo>
                    <a:pt x="119" y="70"/>
                    <a:pt x="119" y="70"/>
                    <a:pt x="119" y="70"/>
                  </a:cubicBezTo>
                  <a:cubicBezTo>
                    <a:pt x="119" y="70"/>
                    <a:pt x="120" y="70"/>
                    <a:pt x="120" y="70"/>
                  </a:cubicBezTo>
                  <a:cubicBezTo>
                    <a:pt x="120" y="70"/>
                    <a:pt x="120" y="69"/>
                    <a:pt x="120" y="69"/>
                  </a:cubicBezTo>
                  <a:cubicBezTo>
                    <a:pt x="122" y="66"/>
                    <a:pt x="124" y="62"/>
                    <a:pt x="127" y="60"/>
                  </a:cubicBezTo>
                  <a:close/>
                  <a:moveTo>
                    <a:pt x="22" y="61"/>
                  </a:moveTo>
                  <a:cubicBezTo>
                    <a:pt x="22" y="62"/>
                    <a:pt x="21" y="62"/>
                    <a:pt x="22" y="62"/>
                  </a:cubicBezTo>
                  <a:cubicBezTo>
                    <a:pt x="22" y="62"/>
                    <a:pt x="22" y="62"/>
                    <a:pt x="22" y="62"/>
                  </a:cubicBezTo>
                  <a:cubicBezTo>
                    <a:pt x="22" y="62"/>
                    <a:pt x="23" y="62"/>
                    <a:pt x="23" y="62"/>
                  </a:cubicBezTo>
                  <a:cubicBezTo>
                    <a:pt x="23" y="62"/>
                    <a:pt x="23" y="61"/>
                    <a:pt x="23" y="61"/>
                  </a:cubicBezTo>
                  <a:cubicBezTo>
                    <a:pt x="23" y="61"/>
                    <a:pt x="22" y="61"/>
                    <a:pt x="22" y="61"/>
                  </a:cubicBezTo>
                  <a:close/>
                  <a:moveTo>
                    <a:pt x="41" y="61"/>
                  </a:moveTo>
                  <a:cubicBezTo>
                    <a:pt x="41" y="62"/>
                    <a:pt x="41" y="62"/>
                    <a:pt x="42" y="62"/>
                  </a:cubicBezTo>
                  <a:cubicBezTo>
                    <a:pt x="42" y="62"/>
                    <a:pt x="42" y="61"/>
                    <a:pt x="41" y="61"/>
                  </a:cubicBezTo>
                  <a:close/>
                  <a:moveTo>
                    <a:pt x="89" y="61"/>
                  </a:moveTo>
                  <a:cubicBezTo>
                    <a:pt x="90" y="62"/>
                    <a:pt x="90" y="63"/>
                    <a:pt x="90" y="64"/>
                  </a:cubicBezTo>
                  <a:cubicBezTo>
                    <a:pt x="90" y="64"/>
                    <a:pt x="90" y="64"/>
                    <a:pt x="90" y="64"/>
                  </a:cubicBezTo>
                  <a:cubicBezTo>
                    <a:pt x="90" y="64"/>
                    <a:pt x="90" y="64"/>
                    <a:pt x="90" y="64"/>
                  </a:cubicBezTo>
                  <a:cubicBezTo>
                    <a:pt x="89" y="64"/>
                    <a:pt x="89" y="64"/>
                    <a:pt x="89" y="64"/>
                  </a:cubicBezTo>
                  <a:cubicBezTo>
                    <a:pt x="89" y="63"/>
                    <a:pt x="89" y="62"/>
                    <a:pt x="89" y="61"/>
                  </a:cubicBezTo>
                  <a:close/>
                  <a:moveTo>
                    <a:pt x="40" y="61"/>
                  </a:moveTo>
                  <a:cubicBezTo>
                    <a:pt x="40" y="62"/>
                    <a:pt x="40" y="62"/>
                    <a:pt x="40" y="62"/>
                  </a:cubicBezTo>
                  <a:cubicBezTo>
                    <a:pt x="39" y="62"/>
                    <a:pt x="37" y="65"/>
                    <a:pt x="38" y="65"/>
                  </a:cubicBezTo>
                  <a:cubicBezTo>
                    <a:pt x="38" y="65"/>
                    <a:pt x="38" y="65"/>
                    <a:pt x="38" y="65"/>
                  </a:cubicBezTo>
                  <a:cubicBezTo>
                    <a:pt x="39" y="64"/>
                    <a:pt x="40" y="62"/>
                    <a:pt x="41" y="62"/>
                  </a:cubicBezTo>
                  <a:cubicBezTo>
                    <a:pt x="40" y="62"/>
                    <a:pt x="40" y="62"/>
                    <a:pt x="40" y="61"/>
                  </a:cubicBezTo>
                  <a:close/>
                  <a:moveTo>
                    <a:pt x="78" y="61"/>
                  </a:moveTo>
                  <a:cubicBezTo>
                    <a:pt x="78" y="64"/>
                    <a:pt x="77" y="69"/>
                    <a:pt x="74" y="69"/>
                  </a:cubicBezTo>
                  <a:cubicBezTo>
                    <a:pt x="74" y="69"/>
                    <a:pt x="74" y="70"/>
                    <a:pt x="74" y="70"/>
                  </a:cubicBezTo>
                  <a:cubicBezTo>
                    <a:pt x="74" y="70"/>
                    <a:pt x="75" y="70"/>
                    <a:pt x="75" y="70"/>
                  </a:cubicBezTo>
                  <a:cubicBezTo>
                    <a:pt x="77" y="68"/>
                    <a:pt x="81" y="65"/>
                    <a:pt x="78" y="61"/>
                  </a:cubicBezTo>
                  <a:close/>
                  <a:moveTo>
                    <a:pt x="103" y="61"/>
                  </a:moveTo>
                  <a:cubicBezTo>
                    <a:pt x="103" y="62"/>
                    <a:pt x="102" y="62"/>
                    <a:pt x="102" y="62"/>
                  </a:cubicBezTo>
                  <a:cubicBezTo>
                    <a:pt x="102" y="63"/>
                    <a:pt x="102" y="63"/>
                    <a:pt x="102" y="63"/>
                  </a:cubicBezTo>
                  <a:cubicBezTo>
                    <a:pt x="103" y="63"/>
                    <a:pt x="103" y="63"/>
                    <a:pt x="103" y="61"/>
                  </a:cubicBezTo>
                  <a:close/>
                  <a:moveTo>
                    <a:pt x="83" y="62"/>
                  </a:moveTo>
                  <a:cubicBezTo>
                    <a:pt x="83" y="63"/>
                    <a:pt x="83" y="63"/>
                    <a:pt x="83" y="63"/>
                  </a:cubicBezTo>
                  <a:cubicBezTo>
                    <a:pt x="83" y="63"/>
                    <a:pt x="83" y="63"/>
                    <a:pt x="84" y="63"/>
                  </a:cubicBezTo>
                  <a:cubicBezTo>
                    <a:pt x="83" y="62"/>
                    <a:pt x="83" y="62"/>
                    <a:pt x="83" y="62"/>
                  </a:cubicBezTo>
                  <a:close/>
                  <a:moveTo>
                    <a:pt x="73" y="64"/>
                  </a:moveTo>
                  <a:cubicBezTo>
                    <a:pt x="73" y="65"/>
                    <a:pt x="72" y="66"/>
                    <a:pt x="72" y="67"/>
                  </a:cubicBezTo>
                  <a:cubicBezTo>
                    <a:pt x="71" y="68"/>
                    <a:pt x="67" y="68"/>
                    <a:pt x="67" y="70"/>
                  </a:cubicBezTo>
                  <a:cubicBezTo>
                    <a:pt x="67" y="70"/>
                    <a:pt x="67" y="70"/>
                    <a:pt x="67" y="70"/>
                  </a:cubicBezTo>
                  <a:cubicBezTo>
                    <a:pt x="69" y="69"/>
                    <a:pt x="75" y="68"/>
                    <a:pt x="73" y="64"/>
                  </a:cubicBezTo>
                  <a:close/>
                  <a:moveTo>
                    <a:pt x="20" y="64"/>
                  </a:moveTo>
                  <a:cubicBezTo>
                    <a:pt x="20" y="65"/>
                    <a:pt x="21" y="65"/>
                    <a:pt x="21" y="65"/>
                  </a:cubicBezTo>
                  <a:cubicBezTo>
                    <a:pt x="21" y="65"/>
                    <a:pt x="21" y="64"/>
                    <a:pt x="20" y="64"/>
                  </a:cubicBezTo>
                  <a:close/>
                  <a:moveTo>
                    <a:pt x="85" y="65"/>
                  </a:moveTo>
                  <a:cubicBezTo>
                    <a:pt x="84" y="66"/>
                    <a:pt x="84" y="67"/>
                    <a:pt x="84" y="69"/>
                  </a:cubicBezTo>
                  <a:cubicBezTo>
                    <a:pt x="84" y="69"/>
                    <a:pt x="84" y="68"/>
                    <a:pt x="84" y="68"/>
                  </a:cubicBezTo>
                  <a:cubicBezTo>
                    <a:pt x="84" y="68"/>
                    <a:pt x="84" y="68"/>
                    <a:pt x="84" y="68"/>
                  </a:cubicBezTo>
                  <a:cubicBezTo>
                    <a:pt x="85" y="67"/>
                    <a:pt x="85" y="66"/>
                    <a:pt x="85" y="65"/>
                  </a:cubicBezTo>
                  <a:close/>
                  <a:moveTo>
                    <a:pt x="98" y="65"/>
                  </a:moveTo>
                  <a:cubicBezTo>
                    <a:pt x="98" y="65"/>
                    <a:pt x="99" y="65"/>
                    <a:pt x="99" y="66"/>
                  </a:cubicBezTo>
                  <a:cubicBezTo>
                    <a:pt x="98" y="66"/>
                    <a:pt x="98" y="65"/>
                    <a:pt x="98" y="65"/>
                  </a:cubicBezTo>
                  <a:cubicBezTo>
                    <a:pt x="98" y="65"/>
                    <a:pt x="98" y="65"/>
                    <a:pt x="98" y="65"/>
                  </a:cubicBezTo>
                  <a:close/>
                  <a:moveTo>
                    <a:pt x="70" y="65"/>
                  </a:moveTo>
                  <a:cubicBezTo>
                    <a:pt x="70" y="66"/>
                    <a:pt x="70" y="66"/>
                    <a:pt x="70" y="66"/>
                  </a:cubicBezTo>
                  <a:cubicBezTo>
                    <a:pt x="69" y="66"/>
                    <a:pt x="69" y="67"/>
                    <a:pt x="70" y="67"/>
                  </a:cubicBezTo>
                  <a:cubicBezTo>
                    <a:pt x="70" y="66"/>
                    <a:pt x="70" y="66"/>
                    <a:pt x="70" y="65"/>
                  </a:cubicBezTo>
                  <a:close/>
                  <a:moveTo>
                    <a:pt x="114" y="66"/>
                  </a:moveTo>
                  <a:cubicBezTo>
                    <a:pt x="115" y="67"/>
                    <a:pt x="114" y="70"/>
                    <a:pt x="113" y="70"/>
                  </a:cubicBezTo>
                  <a:cubicBezTo>
                    <a:pt x="113" y="68"/>
                    <a:pt x="114" y="67"/>
                    <a:pt x="114" y="66"/>
                  </a:cubicBezTo>
                  <a:close/>
                  <a:moveTo>
                    <a:pt x="99" y="67"/>
                  </a:moveTo>
                  <a:cubicBezTo>
                    <a:pt x="101" y="69"/>
                    <a:pt x="102" y="74"/>
                    <a:pt x="98" y="74"/>
                  </a:cubicBezTo>
                  <a:cubicBezTo>
                    <a:pt x="98" y="74"/>
                    <a:pt x="98" y="74"/>
                    <a:pt x="98" y="74"/>
                  </a:cubicBezTo>
                  <a:cubicBezTo>
                    <a:pt x="97" y="71"/>
                    <a:pt x="97" y="69"/>
                    <a:pt x="99" y="67"/>
                  </a:cubicBezTo>
                  <a:close/>
                  <a:moveTo>
                    <a:pt x="80" y="67"/>
                  </a:moveTo>
                  <a:cubicBezTo>
                    <a:pt x="80" y="68"/>
                    <a:pt x="80" y="69"/>
                    <a:pt x="80" y="70"/>
                  </a:cubicBezTo>
                  <a:cubicBezTo>
                    <a:pt x="81" y="69"/>
                    <a:pt x="80" y="68"/>
                    <a:pt x="80" y="67"/>
                  </a:cubicBezTo>
                  <a:close/>
                  <a:moveTo>
                    <a:pt x="105" y="68"/>
                  </a:moveTo>
                  <a:cubicBezTo>
                    <a:pt x="105" y="69"/>
                    <a:pt x="105" y="70"/>
                    <a:pt x="105" y="72"/>
                  </a:cubicBezTo>
                  <a:cubicBezTo>
                    <a:pt x="105" y="71"/>
                    <a:pt x="107" y="69"/>
                    <a:pt x="107" y="68"/>
                  </a:cubicBezTo>
                  <a:cubicBezTo>
                    <a:pt x="106" y="68"/>
                    <a:pt x="106" y="68"/>
                    <a:pt x="105" y="68"/>
                  </a:cubicBezTo>
                  <a:close/>
                  <a:moveTo>
                    <a:pt x="82" y="69"/>
                  </a:moveTo>
                  <a:cubicBezTo>
                    <a:pt x="82" y="69"/>
                    <a:pt x="82" y="69"/>
                    <a:pt x="82" y="69"/>
                  </a:cubicBezTo>
                  <a:cubicBezTo>
                    <a:pt x="82" y="69"/>
                    <a:pt x="82" y="69"/>
                    <a:pt x="82" y="69"/>
                  </a:cubicBezTo>
                  <a:close/>
                  <a:moveTo>
                    <a:pt x="123" y="69"/>
                  </a:moveTo>
                  <a:cubicBezTo>
                    <a:pt x="123" y="69"/>
                    <a:pt x="124" y="69"/>
                    <a:pt x="124" y="69"/>
                  </a:cubicBezTo>
                  <a:cubicBezTo>
                    <a:pt x="124" y="69"/>
                    <a:pt x="124" y="69"/>
                    <a:pt x="124" y="70"/>
                  </a:cubicBezTo>
                  <a:cubicBezTo>
                    <a:pt x="124" y="70"/>
                    <a:pt x="122" y="71"/>
                    <a:pt x="122" y="71"/>
                  </a:cubicBezTo>
                  <a:cubicBezTo>
                    <a:pt x="122" y="71"/>
                    <a:pt x="122" y="72"/>
                    <a:pt x="122" y="71"/>
                  </a:cubicBezTo>
                  <a:cubicBezTo>
                    <a:pt x="122" y="71"/>
                    <a:pt x="122" y="71"/>
                    <a:pt x="122" y="71"/>
                  </a:cubicBezTo>
                  <a:cubicBezTo>
                    <a:pt x="122" y="71"/>
                    <a:pt x="122" y="71"/>
                    <a:pt x="122" y="70"/>
                  </a:cubicBezTo>
                  <a:cubicBezTo>
                    <a:pt x="122" y="70"/>
                    <a:pt x="122" y="70"/>
                    <a:pt x="122" y="70"/>
                  </a:cubicBezTo>
                  <a:cubicBezTo>
                    <a:pt x="122" y="70"/>
                    <a:pt x="123" y="69"/>
                    <a:pt x="123" y="69"/>
                  </a:cubicBezTo>
                  <a:close/>
                  <a:moveTo>
                    <a:pt x="94" y="70"/>
                  </a:moveTo>
                  <a:cubicBezTo>
                    <a:pt x="95" y="71"/>
                    <a:pt x="96" y="73"/>
                    <a:pt x="96" y="74"/>
                  </a:cubicBezTo>
                  <a:cubicBezTo>
                    <a:pt x="96" y="74"/>
                    <a:pt x="96" y="74"/>
                    <a:pt x="96" y="74"/>
                  </a:cubicBezTo>
                  <a:cubicBezTo>
                    <a:pt x="96" y="74"/>
                    <a:pt x="96" y="74"/>
                    <a:pt x="96" y="73"/>
                  </a:cubicBezTo>
                  <a:cubicBezTo>
                    <a:pt x="95" y="73"/>
                    <a:pt x="95" y="73"/>
                    <a:pt x="95" y="73"/>
                  </a:cubicBezTo>
                  <a:cubicBezTo>
                    <a:pt x="95" y="72"/>
                    <a:pt x="94" y="72"/>
                    <a:pt x="94" y="70"/>
                  </a:cubicBezTo>
                  <a:close/>
                  <a:moveTo>
                    <a:pt x="114" y="70"/>
                  </a:moveTo>
                  <a:cubicBezTo>
                    <a:pt x="115" y="72"/>
                    <a:pt x="116" y="74"/>
                    <a:pt x="116" y="75"/>
                  </a:cubicBezTo>
                  <a:cubicBezTo>
                    <a:pt x="116" y="75"/>
                    <a:pt x="116" y="75"/>
                    <a:pt x="116" y="75"/>
                  </a:cubicBezTo>
                  <a:cubicBezTo>
                    <a:pt x="116" y="75"/>
                    <a:pt x="116" y="75"/>
                    <a:pt x="116" y="76"/>
                  </a:cubicBezTo>
                  <a:cubicBezTo>
                    <a:pt x="115" y="76"/>
                    <a:pt x="115" y="76"/>
                    <a:pt x="115" y="76"/>
                  </a:cubicBezTo>
                  <a:cubicBezTo>
                    <a:pt x="115" y="75"/>
                    <a:pt x="115" y="75"/>
                    <a:pt x="114" y="75"/>
                  </a:cubicBezTo>
                  <a:cubicBezTo>
                    <a:pt x="114" y="74"/>
                    <a:pt x="114" y="72"/>
                    <a:pt x="114" y="70"/>
                  </a:cubicBezTo>
                  <a:close/>
                  <a:moveTo>
                    <a:pt x="70" y="71"/>
                  </a:moveTo>
                  <a:cubicBezTo>
                    <a:pt x="70" y="71"/>
                    <a:pt x="70" y="72"/>
                    <a:pt x="70" y="72"/>
                  </a:cubicBezTo>
                  <a:cubicBezTo>
                    <a:pt x="69" y="72"/>
                    <a:pt x="69" y="72"/>
                    <a:pt x="69" y="73"/>
                  </a:cubicBezTo>
                  <a:cubicBezTo>
                    <a:pt x="69" y="73"/>
                    <a:pt x="70" y="73"/>
                    <a:pt x="70" y="73"/>
                  </a:cubicBezTo>
                  <a:cubicBezTo>
                    <a:pt x="70" y="72"/>
                    <a:pt x="70" y="72"/>
                    <a:pt x="70" y="72"/>
                  </a:cubicBezTo>
                  <a:cubicBezTo>
                    <a:pt x="70" y="72"/>
                    <a:pt x="71" y="72"/>
                    <a:pt x="71" y="71"/>
                  </a:cubicBezTo>
                  <a:cubicBezTo>
                    <a:pt x="71" y="71"/>
                    <a:pt x="71" y="71"/>
                    <a:pt x="70" y="71"/>
                  </a:cubicBezTo>
                  <a:close/>
                  <a:moveTo>
                    <a:pt x="63" y="71"/>
                  </a:moveTo>
                  <a:cubicBezTo>
                    <a:pt x="64" y="71"/>
                    <a:pt x="64" y="71"/>
                    <a:pt x="64" y="71"/>
                  </a:cubicBezTo>
                  <a:cubicBezTo>
                    <a:pt x="64" y="72"/>
                    <a:pt x="65" y="72"/>
                    <a:pt x="64" y="72"/>
                  </a:cubicBezTo>
                  <a:cubicBezTo>
                    <a:pt x="64" y="72"/>
                    <a:pt x="64" y="73"/>
                    <a:pt x="64" y="73"/>
                  </a:cubicBezTo>
                  <a:cubicBezTo>
                    <a:pt x="64" y="73"/>
                    <a:pt x="64" y="73"/>
                    <a:pt x="64" y="73"/>
                  </a:cubicBezTo>
                  <a:cubicBezTo>
                    <a:pt x="64" y="73"/>
                    <a:pt x="64" y="73"/>
                    <a:pt x="64" y="73"/>
                  </a:cubicBezTo>
                  <a:cubicBezTo>
                    <a:pt x="63" y="73"/>
                    <a:pt x="63" y="73"/>
                    <a:pt x="63" y="73"/>
                  </a:cubicBezTo>
                  <a:cubicBezTo>
                    <a:pt x="63" y="73"/>
                    <a:pt x="63" y="72"/>
                    <a:pt x="63" y="72"/>
                  </a:cubicBezTo>
                  <a:cubicBezTo>
                    <a:pt x="63" y="72"/>
                    <a:pt x="63" y="72"/>
                    <a:pt x="63" y="71"/>
                  </a:cubicBezTo>
                  <a:close/>
                  <a:moveTo>
                    <a:pt x="112" y="72"/>
                  </a:moveTo>
                  <a:cubicBezTo>
                    <a:pt x="112" y="72"/>
                    <a:pt x="113" y="72"/>
                    <a:pt x="113" y="72"/>
                  </a:cubicBezTo>
                  <a:cubicBezTo>
                    <a:pt x="113" y="73"/>
                    <a:pt x="113" y="73"/>
                    <a:pt x="113" y="73"/>
                  </a:cubicBezTo>
                  <a:cubicBezTo>
                    <a:pt x="113" y="73"/>
                    <a:pt x="113" y="73"/>
                    <a:pt x="113" y="73"/>
                  </a:cubicBezTo>
                  <a:cubicBezTo>
                    <a:pt x="112" y="73"/>
                    <a:pt x="112" y="73"/>
                    <a:pt x="112" y="72"/>
                  </a:cubicBezTo>
                  <a:close/>
                  <a:moveTo>
                    <a:pt x="120" y="73"/>
                  </a:moveTo>
                  <a:cubicBezTo>
                    <a:pt x="120" y="73"/>
                    <a:pt x="120" y="73"/>
                    <a:pt x="120" y="73"/>
                  </a:cubicBezTo>
                  <a:cubicBezTo>
                    <a:pt x="120" y="74"/>
                    <a:pt x="120" y="73"/>
                    <a:pt x="120" y="73"/>
                  </a:cubicBezTo>
                  <a:cubicBezTo>
                    <a:pt x="120" y="74"/>
                    <a:pt x="120" y="74"/>
                    <a:pt x="120" y="74"/>
                  </a:cubicBezTo>
                  <a:cubicBezTo>
                    <a:pt x="120" y="74"/>
                    <a:pt x="120" y="73"/>
                    <a:pt x="120" y="73"/>
                  </a:cubicBezTo>
                  <a:close/>
                  <a:moveTo>
                    <a:pt x="102" y="76"/>
                  </a:moveTo>
                  <a:cubicBezTo>
                    <a:pt x="102" y="76"/>
                    <a:pt x="103" y="77"/>
                    <a:pt x="103" y="77"/>
                  </a:cubicBezTo>
                  <a:cubicBezTo>
                    <a:pt x="103" y="77"/>
                    <a:pt x="102" y="77"/>
                    <a:pt x="102" y="77"/>
                  </a:cubicBezTo>
                  <a:cubicBezTo>
                    <a:pt x="102" y="77"/>
                    <a:pt x="102" y="77"/>
                    <a:pt x="102" y="77"/>
                  </a:cubicBezTo>
                  <a:cubicBezTo>
                    <a:pt x="102" y="76"/>
                    <a:pt x="102" y="76"/>
                    <a:pt x="102" y="76"/>
                  </a:cubicBezTo>
                  <a:close/>
                  <a:moveTo>
                    <a:pt x="94" y="76"/>
                  </a:moveTo>
                  <a:cubicBezTo>
                    <a:pt x="95" y="76"/>
                    <a:pt x="95" y="76"/>
                    <a:pt x="95" y="76"/>
                  </a:cubicBezTo>
                  <a:cubicBezTo>
                    <a:pt x="95" y="76"/>
                    <a:pt x="94" y="77"/>
                    <a:pt x="94" y="76"/>
                  </a:cubicBezTo>
                  <a:cubicBezTo>
                    <a:pt x="94" y="76"/>
                    <a:pt x="94" y="76"/>
                    <a:pt x="94" y="76"/>
                  </a:cubicBezTo>
                  <a:close/>
                  <a:moveTo>
                    <a:pt x="71" y="76"/>
                  </a:moveTo>
                  <a:cubicBezTo>
                    <a:pt x="71" y="76"/>
                    <a:pt x="71" y="76"/>
                    <a:pt x="71" y="76"/>
                  </a:cubicBezTo>
                  <a:cubicBezTo>
                    <a:pt x="71" y="76"/>
                    <a:pt x="71" y="76"/>
                    <a:pt x="71" y="76"/>
                  </a:cubicBezTo>
                  <a:close/>
                  <a:moveTo>
                    <a:pt x="64" y="77"/>
                  </a:moveTo>
                  <a:cubicBezTo>
                    <a:pt x="64" y="77"/>
                    <a:pt x="65" y="78"/>
                    <a:pt x="65" y="79"/>
                  </a:cubicBezTo>
                  <a:cubicBezTo>
                    <a:pt x="65" y="79"/>
                    <a:pt x="65" y="79"/>
                    <a:pt x="65" y="79"/>
                  </a:cubicBezTo>
                  <a:cubicBezTo>
                    <a:pt x="65" y="79"/>
                    <a:pt x="65" y="79"/>
                    <a:pt x="65" y="79"/>
                  </a:cubicBezTo>
                  <a:cubicBezTo>
                    <a:pt x="65" y="79"/>
                    <a:pt x="64" y="79"/>
                    <a:pt x="64" y="79"/>
                  </a:cubicBezTo>
                  <a:cubicBezTo>
                    <a:pt x="64" y="79"/>
                    <a:pt x="64" y="78"/>
                    <a:pt x="64" y="78"/>
                  </a:cubicBezTo>
                  <a:cubicBezTo>
                    <a:pt x="64" y="78"/>
                    <a:pt x="64" y="78"/>
                    <a:pt x="64" y="77"/>
                  </a:cubicBezTo>
                  <a:close/>
                  <a:moveTo>
                    <a:pt x="80" y="77"/>
                  </a:moveTo>
                  <a:cubicBezTo>
                    <a:pt x="79" y="78"/>
                    <a:pt x="79" y="78"/>
                    <a:pt x="79" y="78"/>
                  </a:cubicBezTo>
                  <a:cubicBezTo>
                    <a:pt x="80" y="78"/>
                    <a:pt x="80" y="79"/>
                    <a:pt x="80" y="79"/>
                  </a:cubicBezTo>
                  <a:cubicBezTo>
                    <a:pt x="80" y="79"/>
                    <a:pt x="80" y="79"/>
                    <a:pt x="81" y="79"/>
                  </a:cubicBezTo>
                  <a:cubicBezTo>
                    <a:pt x="80" y="78"/>
                    <a:pt x="80" y="78"/>
                    <a:pt x="80" y="77"/>
                  </a:cubicBezTo>
                  <a:close/>
                  <a:moveTo>
                    <a:pt x="97" y="77"/>
                  </a:moveTo>
                  <a:cubicBezTo>
                    <a:pt x="97" y="78"/>
                    <a:pt x="98" y="79"/>
                    <a:pt x="97" y="79"/>
                  </a:cubicBezTo>
                  <a:cubicBezTo>
                    <a:pt x="97" y="78"/>
                    <a:pt x="97" y="78"/>
                    <a:pt x="97" y="78"/>
                  </a:cubicBezTo>
                  <a:cubicBezTo>
                    <a:pt x="97" y="78"/>
                    <a:pt x="97" y="77"/>
                    <a:pt x="97" y="77"/>
                  </a:cubicBezTo>
                  <a:close/>
                  <a:moveTo>
                    <a:pt x="115" y="78"/>
                  </a:moveTo>
                  <a:cubicBezTo>
                    <a:pt x="116" y="78"/>
                    <a:pt x="117" y="78"/>
                    <a:pt x="117" y="79"/>
                  </a:cubicBezTo>
                  <a:cubicBezTo>
                    <a:pt x="117" y="79"/>
                    <a:pt x="117" y="79"/>
                    <a:pt x="116" y="79"/>
                  </a:cubicBezTo>
                  <a:cubicBezTo>
                    <a:pt x="116" y="79"/>
                    <a:pt x="116" y="79"/>
                    <a:pt x="116" y="79"/>
                  </a:cubicBezTo>
                  <a:cubicBezTo>
                    <a:pt x="116" y="79"/>
                    <a:pt x="115" y="79"/>
                    <a:pt x="114" y="79"/>
                  </a:cubicBezTo>
                  <a:cubicBezTo>
                    <a:pt x="114" y="79"/>
                    <a:pt x="114" y="79"/>
                    <a:pt x="114" y="79"/>
                  </a:cubicBezTo>
                  <a:cubicBezTo>
                    <a:pt x="115" y="79"/>
                    <a:pt x="115" y="79"/>
                    <a:pt x="115" y="78"/>
                  </a:cubicBezTo>
                  <a:cubicBezTo>
                    <a:pt x="115" y="78"/>
                    <a:pt x="115" y="78"/>
                    <a:pt x="115" y="78"/>
                  </a:cubicBezTo>
                  <a:close/>
                  <a:moveTo>
                    <a:pt x="32" y="78"/>
                  </a:moveTo>
                  <a:cubicBezTo>
                    <a:pt x="33" y="79"/>
                    <a:pt x="33" y="79"/>
                    <a:pt x="33" y="80"/>
                  </a:cubicBezTo>
                  <a:cubicBezTo>
                    <a:pt x="33" y="80"/>
                    <a:pt x="33" y="80"/>
                    <a:pt x="32" y="80"/>
                  </a:cubicBezTo>
                  <a:cubicBezTo>
                    <a:pt x="32" y="79"/>
                    <a:pt x="32" y="79"/>
                    <a:pt x="32" y="78"/>
                  </a:cubicBezTo>
                  <a:close/>
                  <a:moveTo>
                    <a:pt x="76" y="79"/>
                  </a:moveTo>
                  <a:cubicBezTo>
                    <a:pt x="77" y="79"/>
                    <a:pt x="77" y="80"/>
                    <a:pt x="78" y="80"/>
                  </a:cubicBezTo>
                  <a:cubicBezTo>
                    <a:pt x="78" y="80"/>
                    <a:pt x="78" y="79"/>
                    <a:pt x="78" y="79"/>
                  </a:cubicBezTo>
                  <a:cubicBezTo>
                    <a:pt x="78" y="79"/>
                    <a:pt x="77" y="79"/>
                    <a:pt x="76" y="79"/>
                  </a:cubicBezTo>
                  <a:close/>
                  <a:moveTo>
                    <a:pt x="100" y="79"/>
                  </a:moveTo>
                  <a:cubicBezTo>
                    <a:pt x="101" y="79"/>
                    <a:pt x="102" y="79"/>
                    <a:pt x="102" y="80"/>
                  </a:cubicBezTo>
                  <a:cubicBezTo>
                    <a:pt x="101" y="80"/>
                    <a:pt x="101" y="80"/>
                    <a:pt x="101" y="80"/>
                  </a:cubicBezTo>
                  <a:cubicBezTo>
                    <a:pt x="101" y="80"/>
                    <a:pt x="101" y="80"/>
                    <a:pt x="101" y="80"/>
                  </a:cubicBezTo>
                  <a:cubicBezTo>
                    <a:pt x="101" y="80"/>
                    <a:pt x="100" y="81"/>
                    <a:pt x="100" y="80"/>
                  </a:cubicBezTo>
                  <a:cubicBezTo>
                    <a:pt x="100" y="80"/>
                    <a:pt x="100" y="79"/>
                    <a:pt x="99" y="79"/>
                  </a:cubicBezTo>
                  <a:cubicBezTo>
                    <a:pt x="100" y="79"/>
                    <a:pt x="100" y="79"/>
                    <a:pt x="100" y="79"/>
                  </a:cubicBezTo>
                  <a:cubicBezTo>
                    <a:pt x="100" y="79"/>
                    <a:pt x="100" y="79"/>
                    <a:pt x="100" y="79"/>
                  </a:cubicBezTo>
                  <a:close/>
                  <a:moveTo>
                    <a:pt x="39" y="79"/>
                  </a:moveTo>
                  <a:cubicBezTo>
                    <a:pt x="39" y="79"/>
                    <a:pt x="39" y="79"/>
                    <a:pt x="39" y="79"/>
                  </a:cubicBezTo>
                  <a:cubicBezTo>
                    <a:pt x="39" y="80"/>
                    <a:pt x="39" y="79"/>
                    <a:pt x="40" y="79"/>
                  </a:cubicBezTo>
                  <a:cubicBezTo>
                    <a:pt x="39" y="80"/>
                    <a:pt x="39" y="80"/>
                    <a:pt x="39" y="80"/>
                  </a:cubicBezTo>
                  <a:cubicBezTo>
                    <a:pt x="39" y="80"/>
                    <a:pt x="38" y="80"/>
                    <a:pt x="38" y="80"/>
                  </a:cubicBezTo>
                  <a:cubicBezTo>
                    <a:pt x="38" y="80"/>
                    <a:pt x="38" y="80"/>
                    <a:pt x="38" y="79"/>
                  </a:cubicBezTo>
                  <a:cubicBezTo>
                    <a:pt x="38" y="79"/>
                    <a:pt x="39" y="79"/>
                    <a:pt x="39" y="79"/>
                  </a:cubicBezTo>
                  <a:close/>
                  <a:moveTo>
                    <a:pt x="48" y="79"/>
                  </a:moveTo>
                  <a:cubicBezTo>
                    <a:pt x="49" y="79"/>
                    <a:pt x="50" y="79"/>
                    <a:pt x="50" y="80"/>
                  </a:cubicBezTo>
                  <a:cubicBezTo>
                    <a:pt x="50" y="80"/>
                    <a:pt x="50" y="80"/>
                    <a:pt x="49" y="80"/>
                  </a:cubicBezTo>
                  <a:cubicBezTo>
                    <a:pt x="49" y="80"/>
                    <a:pt x="49" y="80"/>
                    <a:pt x="49" y="80"/>
                  </a:cubicBezTo>
                  <a:cubicBezTo>
                    <a:pt x="49" y="80"/>
                    <a:pt x="49" y="80"/>
                    <a:pt x="48" y="80"/>
                  </a:cubicBezTo>
                  <a:cubicBezTo>
                    <a:pt x="48" y="80"/>
                    <a:pt x="48" y="79"/>
                    <a:pt x="48" y="79"/>
                  </a:cubicBezTo>
                  <a:close/>
                  <a:moveTo>
                    <a:pt x="81" y="79"/>
                  </a:moveTo>
                  <a:cubicBezTo>
                    <a:pt x="81" y="80"/>
                    <a:pt x="81" y="81"/>
                    <a:pt x="81" y="82"/>
                  </a:cubicBezTo>
                  <a:cubicBezTo>
                    <a:pt x="79" y="82"/>
                    <a:pt x="78" y="81"/>
                    <a:pt x="76" y="81"/>
                  </a:cubicBezTo>
                  <a:cubicBezTo>
                    <a:pt x="76" y="81"/>
                    <a:pt x="76" y="81"/>
                    <a:pt x="76" y="82"/>
                  </a:cubicBezTo>
                  <a:cubicBezTo>
                    <a:pt x="77" y="83"/>
                    <a:pt x="77" y="84"/>
                    <a:pt x="77" y="85"/>
                  </a:cubicBezTo>
                  <a:cubicBezTo>
                    <a:pt x="77" y="85"/>
                    <a:pt x="77" y="85"/>
                    <a:pt x="78" y="85"/>
                  </a:cubicBezTo>
                  <a:cubicBezTo>
                    <a:pt x="78" y="85"/>
                    <a:pt x="78" y="85"/>
                    <a:pt x="78" y="85"/>
                  </a:cubicBezTo>
                  <a:cubicBezTo>
                    <a:pt x="79" y="84"/>
                    <a:pt x="80" y="84"/>
                    <a:pt x="82" y="84"/>
                  </a:cubicBezTo>
                  <a:cubicBezTo>
                    <a:pt x="82" y="84"/>
                    <a:pt x="82" y="83"/>
                    <a:pt x="82" y="83"/>
                  </a:cubicBezTo>
                  <a:cubicBezTo>
                    <a:pt x="82" y="82"/>
                    <a:pt x="82" y="80"/>
                    <a:pt x="81" y="79"/>
                  </a:cubicBezTo>
                  <a:close/>
                  <a:moveTo>
                    <a:pt x="95" y="79"/>
                  </a:moveTo>
                  <a:cubicBezTo>
                    <a:pt x="95" y="80"/>
                    <a:pt x="95" y="81"/>
                    <a:pt x="95" y="81"/>
                  </a:cubicBezTo>
                  <a:cubicBezTo>
                    <a:pt x="95" y="80"/>
                    <a:pt x="95" y="80"/>
                    <a:pt x="95" y="80"/>
                  </a:cubicBezTo>
                  <a:cubicBezTo>
                    <a:pt x="95" y="80"/>
                    <a:pt x="95" y="80"/>
                    <a:pt x="95" y="79"/>
                  </a:cubicBezTo>
                  <a:close/>
                  <a:moveTo>
                    <a:pt x="37" y="80"/>
                  </a:moveTo>
                  <a:cubicBezTo>
                    <a:pt x="36" y="80"/>
                    <a:pt x="37" y="80"/>
                    <a:pt x="37" y="79"/>
                  </a:cubicBezTo>
                  <a:cubicBezTo>
                    <a:pt x="36" y="80"/>
                    <a:pt x="37" y="80"/>
                    <a:pt x="37" y="80"/>
                  </a:cubicBezTo>
                  <a:close/>
                  <a:moveTo>
                    <a:pt x="42" y="81"/>
                  </a:moveTo>
                  <a:cubicBezTo>
                    <a:pt x="43" y="81"/>
                    <a:pt x="44" y="82"/>
                    <a:pt x="44" y="82"/>
                  </a:cubicBezTo>
                  <a:cubicBezTo>
                    <a:pt x="44" y="82"/>
                    <a:pt x="44" y="82"/>
                    <a:pt x="43" y="82"/>
                  </a:cubicBezTo>
                  <a:cubicBezTo>
                    <a:pt x="43" y="83"/>
                    <a:pt x="43" y="83"/>
                    <a:pt x="43" y="83"/>
                  </a:cubicBezTo>
                  <a:cubicBezTo>
                    <a:pt x="43" y="83"/>
                    <a:pt x="43" y="83"/>
                    <a:pt x="43" y="83"/>
                  </a:cubicBezTo>
                  <a:cubicBezTo>
                    <a:pt x="43" y="83"/>
                    <a:pt x="41" y="82"/>
                    <a:pt x="41" y="82"/>
                  </a:cubicBezTo>
                  <a:cubicBezTo>
                    <a:pt x="42" y="82"/>
                    <a:pt x="42" y="82"/>
                    <a:pt x="42" y="81"/>
                  </a:cubicBezTo>
                  <a:cubicBezTo>
                    <a:pt x="42" y="81"/>
                    <a:pt x="42" y="81"/>
                    <a:pt x="42" y="81"/>
                  </a:cubicBezTo>
                  <a:close/>
                  <a:moveTo>
                    <a:pt x="74" y="81"/>
                  </a:moveTo>
                  <a:cubicBezTo>
                    <a:pt x="74" y="82"/>
                    <a:pt x="75" y="83"/>
                    <a:pt x="76" y="83"/>
                  </a:cubicBezTo>
                  <a:cubicBezTo>
                    <a:pt x="76" y="82"/>
                    <a:pt x="76" y="82"/>
                    <a:pt x="76" y="82"/>
                  </a:cubicBezTo>
                  <a:cubicBezTo>
                    <a:pt x="75" y="81"/>
                    <a:pt x="75" y="81"/>
                    <a:pt x="74" y="81"/>
                  </a:cubicBezTo>
                  <a:close/>
                  <a:moveTo>
                    <a:pt x="34" y="82"/>
                  </a:moveTo>
                  <a:cubicBezTo>
                    <a:pt x="34" y="82"/>
                    <a:pt x="34" y="82"/>
                    <a:pt x="35" y="82"/>
                  </a:cubicBezTo>
                  <a:cubicBezTo>
                    <a:pt x="34" y="82"/>
                    <a:pt x="34" y="82"/>
                    <a:pt x="34" y="82"/>
                  </a:cubicBezTo>
                  <a:cubicBezTo>
                    <a:pt x="34" y="82"/>
                    <a:pt x="34" y="82"/>
                    <a:pt x="34" y="82"/>
                  </a:cubicBezTo>
                  <a:close/>
                  <a:moveTo>
                    <a:pt x="23" y="83"/>
                  </a:moveTo>
                  <a:cubicBezTo>
                    <a:pt x="24" y="83"/>
                    <a:pt x="24" y="83"/>
                    <a:pt x="24" y="84"/>
                  </a:cubicBezTo>
                  <a:cubicBezTo>
                    <a:pt x="24" y="84"/>
                    <a:pt x="23" y="83"/>
                    <a:pt x="23" y="83"/>
                  </a:cubicBezTo>
                  <a:close/>
                  <a:moveTo>
                    <a:pt x="39" y="84"/>
                  </a:moveTo>
                  <a:cubicBezTo>
                    <a:pt x="39" y="84"/>
                    <a:pt x="41" y="84"/>
                    <a:pt x="41" y="85"/>
                  </a:cubicBezTo>
                  <a:cubicBezTo>
                    <a:pt x="40" y="85"/>
                    <a:pt x="39" y="85"/>
                    <a:pt x="39" y="85"/>
                  </a:cubicBezTo>
                  <a:cubicBezTo>
                    <a:pt x="39" y="85"/>
                    <a:pt x="39" y="84"/>
                    <a:pt x="39" y="84"/>
                  </a:cubicBezTo>
                  <a:close/>
                  <a:moveTo>
                    <a:pt x="55" y="84"/>
                  </a:moveTo>
                  <a:cubicBezTo>
                    <a:pt x="55" y="84"/>
                    <a:pt x="55" y="84"/>
                    <a:pt x="55" y="84"/>
                  </a:cubicBezTo>
                  <a:cubicBezTo>
                    <a:pt x="55" y="84"/>
                    <a:pt x="55" y="84"/>
                    <a:pt x="55" y="84"/>
                  </a:cubicBezTo>
                  <a:close/>
                  <a:moveTo>
                    <a:pt x="31" y="86"/>
                  </a:moveTo>
                  <a:cubicBezTo>
                    <a:pt x="31" y="86"/>
                    <a:pt x="32" y="86"/>
                    <a:pt x="32" y="87"/>
                  </a:cubicBezTo>
                  <a:cubicBezTo>
                    <a:pt x="33" y="87"/>
                    <a:pt x="33" y="87"/>
                    <a:pt x="33" y="87"/>
                  </a:cubicBezTo>
                  <a:cubicBezTo>
                    <a:pt x="33" y="87"/>
                    <a:pt x="33" y="87"/>
                    <a:pt x="33" y="87"/>
                  </a:cubicBezTo>
                  <a:cubicBezTo>
                    <a:pt x="32" y="87"/>
                    <a:pt x="30" y="87"/>
                    <a:pt x="30" y="87"/>
                  </a:cubicBezTo>
                  <a:cubicBezTo>
                    <a:pt x="30" y="87"/>
                    <a:pt x="30" y="87"/>
                    <a:pt x="30" y="86"/>
                  </a:cubicBezTo>
                  <a:cubicBezTo>
                    <a:pt x="30" y="86"/>
                    <a:pt x="30" y="86"/>
                    <a:pt x="31" y="86"/>
                  </a:cubicBezTo>
                  <a:close/>
                  <a:moveTo>
                    <a:pt x="34" y="86"/>
                  </a:moveTo>
                  <a:cubicBezTo>
                    <a:pt x="35" y="86"/>
                    <a:pt x="35" y="87"/>
                    <a:pt x="35" y="87"/>
                  </a:cubicBezTo>
                  <a:cubicBezTo>
                    <a:pt x="35" y="87"/>
                    <a:pt x="34" y="86"/>
                    <a:pt x="34" y="86"/>
                  </a:cubicBezTo>
                  <a:close/>
                  <a:moveTo>
                    <a:pt x="99" y="86"/>
                  </a:moveTo>
                  <a:cubicBezTo>
                    <a:pt x="100" y="86"/>
                    <a:pt x="101" y="86"/>
                    <a:pt x="101" y="87"/>
                  </a:cubicBezTo>
                  <a:cubicBezTo>
                    <a:pt x="101" y="87"/>
                    <a:pt x="101" y="87"/>
                    <a:pt x="101" y="87"/>
                  </a:cubicBezTo>
                  <a:cubicBezTo>
                    <a:pt x="101" y="87"/>
                    <a:pt x="101" y="87"/>
                    <a:pt x="101" y="87"/>
                  </a:cubicBezTo>
                  <a:cubicBezTo>
                    <a:pt x="100" y="87"/>
                    <a:pt x="100" y="87"/>
                    <a:pt x="100" y="87"/>
                  </a:cubicBezTo>
                  <a:cubicBezTo>
                    <a:pt x="100" y="86"/>
                    <a:pt x="100" y="86"/>
                    <a:pt x="99" y="86"/>
                  </a:cubicBezTo>
                  <a:close/>
                  <a:moveTo>
                    <a:pt x="35" y="88"/>
                  </a:moveTo>
                  <a:cubicBezTo>
                    <a:pt x="36" y="88"/>
                    <a:pt x="36" y="88"/>
                    <a:pt x="36" y="88"/>
                  </a:cubicBezTo>
                  <a:cubicBezTo>
                    <a:pt x="36" y="88"/>
                    <a:pt x="36" y="88"/>
                    <a:pt x="35" y="88"/>
                  </a:cubicBezTo>
                  <a:cubicBezTo>
                    <a:pt x="35" y="88"/>
                    <a:pt x="35" y="88"/>
                    <a:pt x="35" y="88"/>
                  </a:cubicBezTo>
                  <a:close/>
                  <a:moveTo>
                    <a:pt x="96" y="88"/>
                  </a:moveTo>
                  <a:cubicBezTo>
                    <a:pt x="96" y="88"/>
                    <a:pt x="96" y="88"/>
                    <a:pt x="96" y="88"/>
                  </a:cubicBezTo>
                  <a:cubicBezTo>
                    <a:pt x="96" y="88"/>
                    <a:pt x="96" y="88"/>
                    <a:pt x="96" y="88"/>
                  </a:cubicBezTo>
                  <a:close/>
                  <a:moveTo>
                    <a:pt x="39" y="88"/>
                  </a:moveTo>
                  <a:cubicBezTo>
                    <a:pt x="40" y="88"/>
                    <a:pt x="40" y="88"/>
                    <a:pt x="40" y="88"/>
                  </a:cubicBezTo>
                  <a:cubicBezTo>
                    <a:pt x="40" y="88"/>
                    <a:pt x="39" y="89"/>
                    <a:pt x="39" y="88"/>
                  </a:cubicBezTo>
                  <a:cubicBezTo>
                    <a:pt x="39" y="88"/>
                    <a:pt x="39" y="88"/>
                    <a:pt x="39" y="88"/>
                  </a:cubicBezTo>
                  <a:close/>
                  <a:moveTo>
                    <a:pt x="64" y="88"/>
                  </a:moveTo>
                  <a:cubicBezTo>
                    <a:pt x="64" y="89"/>
                    <a:pt x="64" y="90"/>
                    <a:pt x="63" y="90"/>
                  </a:cubicBezTo>
                  <a:cubicBezTo>
                    <a:pt x="63" y="89"/>
                    <a:pt x="63" y="89"/>
                    <a:pt x="64" y="89"/>
                  </a:cubicBezTo>
                  <a:cubicBezTo>
                    <a:pt x="64" y="89"/>
                    <a:pt x="64" y="89"/>
                    <a:pt x="64" y="88"/>
                  </a:cubicBezTo>
                  <a:close/>
                  <a:moveTo>
                    <a:pt x="37" y="89"/>
                  </a:moveTo>
                  <a:cubicBezTo>
                    <a:pt x="37" y="89"/>
                    <a:pt x="38" y="89"/>
                    <a:pt x="38" y="89"/>
                  </a:cubicBezTo>
                  <a:cubicBezTo>
                    <a:pt x="38" y="89"/>
                    <a:pt x="38" y="90"/>
                    <a:pt x="37" y="90"/>
                  </a:cubicBezTo>
                  <a:cubicBezTo>
                    <a:pt x="37" y="89"/>
                    <a:pt x="37" y="89"/>
                    <a:pt x="37" y="89"/>
                  </a:cubicBezTo>
                  <a:close/>
                  <a:moveTo>
                    <a:pt x="42" y="89"/>
                  </a:moveTo>
                  <a:cubicBezTo>
                    <a:pt x="42" y="89"/>
                    <a:pt x="43" y="90"/>
                    <a:pt x="42" y="90"/>
                  </a:cubicBezTo>
                  <a:cubicBezTo>
                    <a:pt x="42" y="90"/>
                    <a:pt x="42" y="90"/>
                    <a:pt x="42" y="90"/>
                  </a:cubicBezTo>
                  <a:cubicBezTo>
                    <a:pt x="42" y="89"/>
                    <a:pt x="42" y="89"/>
                    <a:pt x="42" y="89"/>
                  </a:cubicBezTo>
                  <a:close/>
                  <a:moveTo>
                    <a:pt x="75" y="90"/>
                  </a:moveTo>
                  <a:cubicBezTo>
                    <a:pt x="75" y="90"/>
                    <a:pt x="75" y="91"/>
                    <a:pt x="75" y="91"/>
                  </a:cubicBezTo>
                  <a:cubicBezTo>
                    <a:pt x="75" y="91"/>
                    <a:pt x="74" y="91"/>
                    <a:pt x="75" y="91"/>
                  </a:cubicBezTo>
                  <a:cubicBezTo>
                    <a:pt x="75" y="90"/>
                    <a:pt x="75" y="90"/>
                    <a:pt x="75" y="90"/>
                  </a:cubicBezTo>
                  <a:close/>
                  <a:moveTo>
                    <a:pt x="67" y="94"/>
                  </a:moveTo>
                  <a:cubicBezTo>
                    <a:pt x="68" y="94"/>
                    <a:pt x="68" y="95"/>
                    <a:pt x="68" y="96"/>
                  </a:cubicBezTo>
                  <a:cubicBezTo>
                    <a:pt x="68" y="96"/>
                    <a:pt x="68" y="96"/>
                    <a:pt x="67" y="96"/>
                  </a:cubicBezTo>
                  <a:cubicBezTo>
                    <a:pt x="67" y="96"/>
                    <a:pt x="67" y="95"/>
                    <a:pt x="67" y="95"/>
                  </a:cubicBezTo>
                  <a:cubicBezTo>
                    <a:pt x="67" y="95"/>
                    <a:pt x="67" y="95"/>
                    <a:pt x="67" y="94"/>
                  </a:cubicBezTo>
                  <a:cubicBezTo>
                    <a:pt x="67" y="94"/>
                    <a:pt x="67" y="94"/>
                    <a:pt x="67" y="94"/>
                  </a:cubicBezTo>
                  <a:close/>
                  <a:moveTo>
                    <a:pt x="79" y="96"/>
                  </a:moveTo>
                  <a:cubicBezTo>
                    <a:pt x="78" y="96"/>
                    <a:pt x="77" y="96"/>
                    <a:pt x="77" y="97"/>
                  </a:cubicBezTo>
                  <a:cubicBezTo>
                    <a:pt x="77" y="97"/>
                    <a:pt x="77" y="97"/>
                    <a:pt x="76" y="97"/>
                  </a:cubicBezTo>
                  <a:cubicBezTo>
                    <a:pt x="76" y="97"/>
                    <a:pt x="76" y="97"/>
                    <a:pt x="76" y="97"/>
                  </a:cubicBezTo>
                  <a:cubicBezTo>
                    <a:pt x="77" y="97"/>
                    <a:pt x="80" y="97"/>
                    <a:pt x="80" y="96"/>
                  </a:cubicBezTo>
                  <a:cubicBezTo>
                    <a:pt x="79" y="96"/>
                    <a:pt x="79" y="96"/>
                    <a:pt x="79" y="96"/>
                  </a:cubicBezTo>
                  <a:close/>
                  <a:moveTo>
                    <a:pt x="82" y="97"/>
                  </a:moveTo>
                  <a:cubicBezTo>
                    <a:pt x="82" y="99"/>
                    <a:pt x="82" y="101"/>
                    <a:pt x="82" y="102"/>
                  </a:cubicBezTo>
                  <a:cubicBezTo>
                    <a:pt x="83" y="102"/>
                    <a:pt x="83" y="102"/>
                    <a:pt x="83" y="102"/>
                  </a:cubicBezTo>
                  <a:cubicBezTo>
                    <a:pt x="83" y="102"/>
                    <a:pt x="83" y="102"/>
                    <a:pt x="83" y="102"/>
                  </a:cubicBezTo>
                  <a:cubicBezTo>
                    <a:pt x="84" y="101"/>
                    <a:pt x="84" y="101"/>
                    <a:pt x="84" y="101"/>
                  </a:cubicBezTo>
                  <a:cubicBezTo>
                    <a:pt x="84" y="100"/>
                    <a:pt x="84" y="99"/>
                    <a:pt x="84" y="98"/>
                  </a:cubicBezTo>
                  <a:cubicBezTo>
                    <a:pt x="83" y="98"/>
                    <a:pt x="83" y="98"/>
                    <a:pt x="82" y="97"/>
                  </a:cubicBezTo>
                  <a:close/>
                  <a:moveTo>
                    <a:pt x="60" y="98"/>
                  </a:moveTo>
                  <a:cubicBezTo>
                    <a:pt x="61" y="98"/>
                    <a:pt x="61" y="98"/>
                    <a:pt x="61" y="98"/>
                  </a:cubicBezTo>
                  <a:cubicBezTo>
                    <a:pt x="61" y="98"/>
                    <a:pt x="61" y="99"/>
                    <a:pt x="61" y="99"/>
                  </a:cubicBezTo>
                  <a:cubicBezTo>
                    <a:pt x="61" y="99"/>
                    <a:pt x="61" y="99"/>
                    <a:pt x="61" y="99"/>
                  </a:cubicBezTo>
                  <a:cubicBezTo>
                    <a:pt x="61" y="99"/>
                    <a:pt x="61" y="99"/>
                    <a:pt x="61" y="99"/>
                  </a:cubicBezTo>
                  <a:cubicBezTo>
                    <a:pt x="60" y="99"/>
                    <a:pt x="60" y="99"/>
                    <a:pt x="60" y="99"/>
                  </a:cubicBezTo>
                  <a:cubicBezTo>
                    <a:pt x="60" y="99"/>
                    <a:pt x="60" y="99"/>
                    <a:pt x="60" y="98"/>
                  </a:cubicBezTo>
                  <a:cubicBezTo>
                    <a:pt x="60" y="98"/>
                    <a:pt x="60" y="98"/>
                    <a:pt x="60" y="98"/>
                  </a:cubicBezTo>
                  <a:close/>
                  <a:moveTo>
                    <a:pt x="67" y="100"/>
                  </a:moveTo>
                  <a:cubicBezTo>
                    <a:pt x="66" y="100"/>
                    <a:pt x="66" y="102"/>
                    <a:pt x="67" y="102"/>
                  </a:cubicBezTo>
                  <a:cubicBezTo>
                    <a:pt x="67" y="102"/>
                    <a:pt x="67" y="102"/>
                    <a:pt x="67" y="102"/>
                  </a:cubicBezTo>
                  <a:cubicBezTo>
                    <a:pt x="68" y="102"/>
                    <a:pt x="69" y="102"/>
                    <a:pt x="70" y="101"/>
                  </a:cubicBezTo>
                  <a:cubicBezTo>
                    <a:pt x="70" y="101"/>
                    <a:pt x="70" y="101"/>
                    <a:pt x="70" y="100"/>
                  </a:cubicBezTo>
                  <a:cubicBezTo>
                    <a:pt x="69" y="100"/>
                    <a:pt x="68" y="100"/>
                    <a:pt x="67" y="100"/>
                  </a:cubicBezTo>
                  <a:close/>
                  <a:moveTo>
                    <a:pt x="88" y="101"/>
                  </a:moveTo>
                  <a:cubicBezTo>
                    <a:pt x="89" y="102"/>
                    <a:pt x="89" y="103"/>
                    <a:pt x="90" y="103"/>
                  </a:cubicBezTo>
                  <a:cubicBezTo>
                    <a:pt x="89" y="102"/>
                    <a:pt x="89" y="102"/>
                    <a:pt x="88" y="101"/>
                  </a:cubicBezTo>
                  <a:close/>
                  <a:moveTo>
                    <a:pt x="70" y="103"/>
                  </a:moveTo>
                  <a:cubicBezTo>
                    <a:pt x="70" y="103"/>
                    <a:pt x="70" y="103"/>
                    <a:pt x="70" y="103"/>
                  </a:cubicBezTo>
                  <a:cubicBezTo>
                    <a:pt x="70" y="104"/>
                    <a:pt x="70" y="104"/>
                    <a:pt x="70" y="104"/>
                  </a:cubicBezTo>
                  <a:cubicBezTo>
                    <a:pt x="70" y="104"/>
                    <a:pt x="70" y="104"/>
                    <a:pt x="70" y="104"/>
                  </a:cubicBezTo>
                  <a:cubicBezTo>
                    <a:pt x="70" y="104"/>
                    <a:pt x="70" y="104"/>
                    <a:pt x="70" y="104"/>
                  </a:cubicBezTo>
                  <a:cubicBezTo>
                    <a:pt x="70" y="104"/>
                    <a:pt x="70" y="103"/>
                    <a:pt x="70" y="103"/>
                  </a:cubicBezTo>
                  <a:close/>
                  <a:moveTo>
                    <a:pt x="59" y="103"/>
                  </a:moveTo>
                  <a:cubicBezTo>
                    <a:pt x="59" y="104"/>
                    <a:pt x="59" y="104"/>
                    <a:pt x="59" y="104"/>
                  </a:cubicBezTo>
                  <a:cubicBezTo>
                    <a:pt x="59" y="104"/>
                    <a:pt x="59" y="104"/>
                    <a:pt x="59" y="103"/>
                  </a:cubicBezTo>
                  <a:close/>
                  <a:moveTo>
                    <a:pt x="81" y="105"/>
                  </a:moveTo>
                  <a:cubicBezTo>
                    <a:pt x="81" y="105"/>
                    <a:pt x="81" y="105"/>
                    <a:pt x="81" y="105"/>
                  </a:cubicBezTo>
                  <a:cubicBezTo>
                    <a:pt x="81" y="105"/>
                    <a:pt x="82" y="105"/>
                    <a:pt x="82" y="105"/>
                  </a:cubicBezTo>
                  <a:cubicBezTo>
                    <a:pt x="81" y="105"/>
                    <a:pt x="81" y="105"/>
                    <a:pt x="81" y="105"/>
                  </a:cubicBezTo>
                  <a:close/>
                  <a:moveTo>
                    <a:pt x="80" y="106"/>
                  </a:moveTo>
                  <a:cubicBezTo>
                    <a:pt x="80" y="106"/>
                    <a:pt x="79" y="108"/>
                    <a:pt x="80" y="108"/>
                  </a:cubicBezTo>
                  <a:cubicBezTo>
                    <a:pt x="80" y="108"/>
                    <a:pt x="80" y="108"/>
                    <a:pt x="80" y="108"/>
                  </a:cubicBezTo>
                  <a:cubicBezTo>
                    <a:pt x="80" y="108"/>
                    <a:pt x="80" y="108"/>
                    <a:pt x="80" y="108"/>
                  </a:cubicBezTo>
                  <a:cubicBezTo>
                    <a:pt x="80" y="107"/>
                    <a:pt x="80" y="106"/>
                    <a:pt x="80" y="106"/>
                  </a:cubicBezTo>
                  <a:close/>
                  <a:moveTo>
                    <a:pt x="69" y="109"/>
                  </a:moveTo>
                  <a:cubicBezTo>
                    <a:pt x="69" y="109"/>
                    <a:pt x="69" y="109"/>
                    <a:pt x="69" y="110"/>
                  </a:cubicBezTo>
                  <a:cubicBezTo>
                    <a:pt x="70" y="110"/>
                    <a:pt x="70" y="110"/>
                    <a:pt x="70" y="109"/>
                  </a:cubicBezTo>
                  <a:cubicBezTo>
                    <a:pt x="70" y="109"/>
                    <a:pt x="69" y="109"/>
                    <a:pt x="69" y="109"/>
                  </a:cubicBezTo>
                  <a:close/>
                  <a:moveTo>
                    <a:pt x="89" y="109"/>
                  </a:moveTo>
                  <a:cubicBezTo>
                    <a:pt x="90" y="109"/>
                    <a:pt x="90" y="110"/>
                    <a:pt x="90" y="111"/>
                  </a:cubicBezTo>
                  <a:cubicBezTo>
                    <a:pt x="90" y="111"/>
                    <a:pt x="90" y="111"/>
                    <a:pt x="90" y="111"/>
                  </a:cubicBezTo>
                  <a:cubicBezTo>
                    <a:pt x="89" y="110"/>
                    <a:pt x="89" y="109"/>
                    <a:pt x="89" y="109"/>
                  </a:cubicBezTo>
                  <a:close/>
                  <a:moveTo>
                    <a:pt x="77" y="110"/>
                  </a:moveTo>
                  <a:cubicBezTo>
                    <a:pt x="77" y="110"/>
                    <a:pt x="77" y="110"/>
                    <a:pt x="77" y="110"/>
                  </a:cubicBezTo>
                  <a:cubicBezTo>
                    <a:pt x="76" y="110"/>
                    <a:pt x="76" y="110"/>
                    <a:pt x="76" y="111"/>
                  </a:cubicBezTo>
                  <a:cubicBezTo>
                    <a:pt x="77" y="111"/>
                    <a:pt x="77" y="111"/>
                    <a:pt x="78" y="111"/>
                  </a:cubicBezTo>
                  <a:cubicBezTo>
                    <a:pt x="78" y="110"/>
                    <a:pt x="78" y="110"/>
                    <a:pt x="78" y="110"/>
                  </a:cubicBezTo>
                  <a:cubicBezTo>
                    <a:pt x="77" y="110"/>
                    <a:pt x="77" y="110"/>
                    <a:pt x="77" y="110"/>
                  </a:cubicBezTo>
                  <a:close/>
                  <a:moveTo>
                    <a:pt x="75" y="111"/>
                  </a:moveTo>
                  <a:cubicBezTo>
                    <a:pt x="75" y="111"/>
                    <a:pt x="75" y="111"/>
                    <a:pt x="75" y="111"/>
                  </a:cubicBezTo>
                  <a:cubicBezTo>
                    <a:pt x="75" y="111"/>
                    <a:pt x="75" y="111"/>
                    <a:pt x="75" y="112"/>
                  </a:cubicBezTo>
                  <a:cubicBezTo>
                    <a:pt x="74" y="112"/>
                    <a:pt x="74" y="112"/>
                    <a:pt x="75" y="112"/>
                  </a:cubicBezTo>
                  <a:cubicBezTo>
                    <a:pt x="75" y="112"/>
                    <a:pt x="75" y="113"/>
                    <a:pt x="75" y="113"/>
                  </a:cubicBezTo>
                  <a:cubicBezTo>
                    <a:pt x="75" y="113"/>
                    <a:pt x="75" y="113"/>
                    <a:pt x="76" y="113"/>
                  </a:cubicBezTo>
                  <a:cubicBezTo>
                    <a:pt x="75" y="112"/>
                    <a:pt x="75" y="112"/>
                    <a:pt x="75" y="111"/>
                  </a:cubicBezTo>
                  <a:close/>
                  <a:moveTo>
                    <a:pt x="65" y="112"/>
                  </a:moveTo>
                  <a:cubicBezTo>
                    <a:pt x="65" y="112"/>
                    <a:pt x="65" y="112"/>
                    <a:pt x="65" y="112"/>
                  </a:cubicBezTo>
                  <a:cubicBezTo>
                    <a:pt x="65" y="112"/>
                    <a:pt x="65" y="112"/>
                    <a:pt x="65" y="112"/>
                  </a:cubicBezTo>
                  <a:close/>
                  <a:moveTo>
                    <a:pt x="63" y="115"/>
                  </a:moveTo>
                  <a:cubicBezTo>
                    <a:pt x="64" y="115"/>
                    <a:pt x="64" y="115"/>
                    <a:pt x="64" y="115"/>
                  </a:cubicBezTo>
                  <a:cubicBezTo>
                    <a:pt x="64" y="116"/>
                    <a:pt x="64" y="116"/>
                    <a:pt x="64" y="117"/>
                  </a:cubicBezTo>
                  <a:cubicBezTo>
                    <a:pt x="64" y="116"/>
                    <a:pt x="64" y="116"/>
                    <a:pt x="63" y="115"/>
                  </a:cubicBezTo>
                  <a:close/>
                  <a:moveTo>
                    <a:pt x="65" y="118"/>
                  </a:moveTo>
                  <a:cubicBezTo>
                    <a:pt x="67" y="118"/>
                    <a:pt x="67" y="120"/>
                    <a:pt x="67" y="120"/>
                  </a:cubicBezTo>
                  <a:cubicBezTo>
                    <a:pt x="67" y="120"/>
                    <a:pt x="67" y="120"/>
                    <a:pt x="67" y="120"/>
                  </a:cubicBezTo>
                  <a:cubicBezTo>
                    <a:pt x="66" y="120"/>
                    <a:pt x="66" y="121"/>
                    <a:pt x="66" y="120"/>
                  </a:cubicBezTo>
                  <a:cubicBezTo>
                    <a:pt x="65" y="119"/>
                    <a:pt x="65" y="119"/>
                    <a:pt x="65" y="118"/>
                  </a:cubicBezTo>
                  <a:close/>
                  <a:moveTo>
                    <a:pt x="86" y="119"/>
                  </a:moveTo>
                  <a:cubicBezTo>
                    <a:pt x="89" y="120"/>
                    <a:pt x="87" y="122"/>
                    <a:pt x="87" y="125"/>
                  </a:cubicBezTo>
                  <a:cubicBezTo>
                    <a:pt x="87" y="125"/>
                    <a:pt x="87" y="125"/>
                    <a:pt x="87" y="125"/>
                  </a:cubicBezTo>
                  <a:cubicBezTo>
                    <a:pt x="86" y="125"/>
                    <a:pt x="85" y="124"/>
                    <a:pt x="84" y="124"/>
                  </a:cubicBezTo>
                  <a:cubicBezTo>
                    <a:pt x="84" y="124"/>
                    <a:pt x="84" y="124"/>
                    <a:pt x="84" y="124"/>
                  </a:cubicBezTo>
                  <a:cubicBezTo>
                    <a:pt x="85" y="124"/>
                    <a:pt x="85" y="124"/>
                    <a:pt x="85" y="124"/>
                  </a:cubicBezTo>
                  <a:cubicBezTo>
                    <a:pt x="85" y="122"/>
                    <a:pt x="86" y="121"/>
                    <a:pt x="86" y="119"/>
                  </a:cubicBezTo>
                  <a:close/>
                  <a:moveTo>
                    <a:pt x="90" y="124"/>
                  </a:moveTo>
                  <a:cubicBezTo>
                    <a:pt x="91" y="124"/>
                    <a:pt x="91" y="124"/>
                    <a:pt x="91" y="124"/>
                  </a:cubicBezTo>
                  <a:cubicBezTo>
                    <a:pt x="90" y="126"/>
                    <a:pt x="88" y="129"/>
                    <a:pt x="88" y="132"/>
                  </a:cubicBezTo>
                  <a:cubicBezTo>
                    <a:pt x="88" y="132"/>
                    <a:pt x="88" y="132"/>
                    <a:pt x="87" y="132"/>
                  </a:cubicBezTo>
                  <a:cubicBezTo>
                    <a:pt x="87" y="132"/>
                    <a:pt x="87" y="132"/>
                    <a:pt x="87" y="132"/>
                  </a:cubicBezTo>
                  <a:cubicBezTo>
                    <a:pt x="87" y="132"/>
                    <a:pt x="87" y="132"/>
                    <a:pt x="86" y="132"/>
                  </a:cubicBezTo>
                  <a:cubicBezTo>
                    <a:pt x="85" y="132"/>
                    <a:pt x="82" y="133"/>
                    <a:pt x="82" y="134"/>
                  </a:cubicBezTo>
                  <a:cubicBezTo>
                    <a:pt x="81" y="134"/>
                    <a:pt x="80" y="133"/>
                    <a:pt x="80" y="132"/>
                  </a:cubicBezTo>
                  <a:cubicBezTo>
                    <a:pt x="81" y="131"/>
                    <a:pt x="80" y="129"/>
                    <a:pt x="80" y="127"/>
                  </a:cubicBezTo>
                  <a:cubicBezTo>
                    <a:pt x="80" y="127"/>
                    <a:pt x="80" y="127"/>
                    <a:pt x="80" y="127"/>
                  </a:cubicBezTo>
                  <a:cubicBezTo>
                    <a:pt x="81" y="128"/>
                    <a:pt x="81" y="128"/>
                    <a:pt x="82" y="128"/>
                  </a:cubicBezTo>
                  <a:cubicBezTo>
                    <a:pt x="82" y="128"/>
                    <a:pt x="82" y="128"/>
                    <a:pt x="82" y="128"/>
                  </a:cubicBezTo>
                  <a:cubicBezTo>
                    <a:pt x="82" y="127"/>
                    <a:pt x="83" y="126"/>
                    <a:pt x="84" y="126"/>
                  </a:cubicBezTo>
                  <a:cubicBezTo>
                    <a:pt x="84" y="126"/>
                    <a:pt x="86" y="127"/>
                    <a:pt x="86" y="127"/>
                  </a:cubicBezTo>
                  <a:cubicBezTo>
                    <a:pt x="86" y="127"/>
                    <a:pt x="86" y="127"/>
                    <a:pt x="86" y="127"/>
                  </a:cubicBezTo>
                  <a:cubicBezTo>
                    <a:pt x="87" y="126"/>
                    <a:pt x="87" y="125"/>
                    <a:pt x="87" y="125"/>
                  </a:cubicBezTo>
                  <a:cubicBezTo>
                    <a:pt x="88" y="125"/>
                    <a:pt x="89" y="124"/>
                    <a:pt x="90" y="124"/>
                  </a:cubicBezTo>
                  <a:close/>
                  <a:moveTo>
                    <a:pt x="70" y="126"/>
                  </a:moveTo>
                  <a:cubicBezTo>
                    <a:pt x="70" y="126"/>
                    <a:pt x="71" y="127"/>
                    <a:pt x="71" y="127"/>
                  </a:cubicBezTo>
                  <a:cubicBezTo>
                    <a:pt x="71" y="127"/>
                    <a:pt x="70" y="126"/>
                    <a:pt x="70" y="126"/>
                  </a:cubicBezTo>
                  <a:close/>
                  <a:moveTo>
                    <a:pt x="64" y="128"/>
                  </a:moveTo>
                  <a:cubicBezTo>
                    <a:pt x="65" y="128"/>
                    <a:pt x="66" y="128"/>
                    <a:pt x="66" y="129"/>
                  </a:cubicBezTo>
                  <a:cubicBezTo>
                    <a:pt x="66" y="129"/>
                    <a:pt x="66" y="129"/>
                    <a:pt x="66" y="129"/>
                  </a:cubicBezTo>
                  <a:cubicBezTo>
                    <a:pt x="66" y="129"/>
                    <a:pt x="66" y="129"/>
                    <a:pt x="66" y="129"/>
                  </a:cubicBezTo>
                  <a:cubicBezTo>
                    <a:pt x="65" y="129"/>
                    <a:pt x="65" y="130"/>
                    <a:pt x="65" y="129"/>
                  </a:cubicBezTo>
                  <a:cubicBezTo>
                    <a:pt x="65" y="129"/>
                    <a:pt x="65" y="128"/>
                    <a:pt x="64" y="128"/>
                  </a:cubicBezTo>
                  <a:close/>
                  <a:moveTo>
                    <a:pt x="73" y="129"/>
                  </a:moveTo>
                  <a:cubicBezTo>
                    <a:pt x="73" y="129"/>
                    <a:pt x="73" y="129"/>
                    <a:pt x="73" y="129"/>
                  </a:cubicBezTo>
                  <a:cubicBezTo>
                    <a:pt x="73" y="129"/>
                    <a:pt x="73" y="129"/>
                    <a:pt x="73" y="129"/>
                  </a:cubicBezTo>
                  <a:close/>
                  <a:moveTo>
                    <a:pt x="63" y="129"/>
                  </a:moveTo>
                  <a:cubicBezTo>
                    <a:pt x="64" y="130"/>
                    <a:pt x="64" y="130"/>
                    <a:pt x="64" y="130"/>
                  </a:cubicBezTo>
                  <a:cubicBezTo>
                    <a:pt x="64" y="130"/>
                    <a:pt x="64" y="130"/>
                    <a:pt x="64" y="131"/>
                  </a:cubicBezTo>
                  <a:cubicBezTo>
                    <a:pt x="64" y="131"/>
                    <a:pt x="64" y="131"/>
                    <a:pt x="64" y="131"/>
                  </a:cubicBezTo>
                  <a:cubicBezTo>
                    <a:pt x="64" y="131"/>
                    <a:pt x="64" y="131"/>
                    <a:pt x="64" y="131"/>
                  </a:cubicBezTo>
                  <a:cubicBezTo>
                    <a:pt x="64" y="131"/>
                    <a:pt x="63" y="131"/>
                    <a:pt x="63" y="131"/>
                  </a:cubicBezTo>
                  <a:cubicBezTo>
                    <a:pt x="63" y="131"/>
                    <a:pt x="63" y="131"/>
                    <a:pt x="63" y="131"/>
                  </a:cubicBezTo>
                  <a:cubicBezTo>
                    <a:pt x="63" y="131"/>
                    <a:pt x="63" y="130"/>
                    <a:pt x="63" y="130"/>
                  </a:cubicBezTo>
                  <a:cubicBezTo>
                    <a:pt x="63" y="130"/>
                    <a:pt x="63" y="130"/>
                    <a:pt x="63" y="129"/>
                  </a:cubicBezTo>
                  <a:close/>
                  <a:moveTo>
                    <a:pt x="90" y="134"/>
                  </a:moveTo>
                  <a:cubicBezTo>
                    <a:pt x="91" y="134"/>
                    <a:pt x="91" y="134"/>
                    <a:pt x="91" y="134"/>
                  </a:cubicBezTo>
                  <a:cubicBezTo>
                    <a:pt x="91" y="134"/>
                    <a:pt x="90" y="135"/>
                    <a:pt x="90" y="134"/>
                  </a:cubicBezTo>
                  <a:cubicBezTo>
                    <a:pt x="90" y="134"/>
                    <a:pt x="90" y="134"/>
                    <a:pt x="90" y="134"/>
                  </a:cubicBezTo>
                  <a:close/>
                  <a:moveTo>
                    <a:pt x="81" y="134"/>
                  </a:moveTo>
                  <a:cubicBezTo>
                    <a:pt x="81" y="135"/>
                    <a:pt x="81" y="136"/>
                    <a:pt x="81" y="136"/>
                  </a:cubicBezTo>
                  <a:cubicBezTo>
                    <a:pt x="81" y="135"/>
                    <a:pt x="81" y="135"/>
                    <a:pt x="81" y="134"/>
                  </a:cubicBezTo>
                  <a:close/>
                  <a:moveTo>
                    <a:pt x="80" y="137"/>
                  </a:moveTo>
                  <a:cubicBezTo>
                    <a:pt x="80" y="137"/>
                    <a:pt x="80" y="137"/>
                    <a:pt x="81" y="137"/>
                  </a:cubicBezTo>
                  <a:cubicBezTo>
                    <a:pt x="81" y="137"/>
                    <a:pt x="81" y="137"/>
                    <a:pt x="81" y="138"/>
                  </a:cubicBezTo>
                  <a:cubicBezTo>
                    <a:pt x="80" y="138"/>
                    <a:pt x="81" y="137"/>
                    <a:pt x="81" y="138"/>
                  </a:cubicBezTo>
                  <a:cubicBezTo>
                    <a:pt x="80" y="138"/>
                    <a:pt x="80" y="138"/>
                    <a:pt x="80" y="138"/>
                  </a:cubicBezTo>
                  <a:cubicBezTo>
                    <a:pt x="80" y="138"/>
                    <a:pt x="80" y="138"/>
                    <a:pt x="80" y="138"/>
                  </a:cubicBezTo>
                  <a:cubicBezTo>
                    <a:pt x="80" y="138"/>
                    <a:pt x="80" y="138"/>
                    <a:pt x="80" y="138"/>
                  </a:cubicBezTo>
                  <a:cubicBezTo>
                    <a:pt x="80" y="138"/>
                    <a:pt x="80" y="137"/>
                    <a:pt x="80" y="137"/>
                  </a:cubicBezTo>
                  <a:close/>
                  <a:moveTo>
                    <a:pt x="64" y="138"/>
                  </a:moveTo>
                  <a:cubicBezTo>
                    <a:pt x="64" y="138"/>
                    <a:pt x="64" y="138"/>
                    <a:pt x="64" y="138"/>
                  </a:cubicBezTo>
                  <a:cubicBezTo>
                    <a:pt x="64" y="139"/>
                    <a:pt x="64" y="139"/>
                    <a:pt x="64" y="139"/>
                  </a:cubicBezTo>
                  <a:cubicBezTo>
                    <a:pt x="64" y="139"/>
                    <a:pt x="64" y="139"/>
                    <a:pt x="64" y="139"/>
                  </a:cubicBezTo>
                  <a:cubicBezTo>
                    <a:pt x="64" y="139"/>
                    <a:pt x="63" y="140"/>
                    <a:pt x="63" y="140"/>
                  </a:cubicBezTo>
                  <a:cubicBezTo>
                    <a:pt x="63" y="140"/>
                    <a:pt x="63" y="140"/>
                    <a:pt x="62" y="140"/>
                  </a:cubicBezTo>
                  <a:cubicBezTo>
                    <a:pt x="62" y="140"/>
                    <a:pt x="62" y="139"/>
                    <a:pt x="62" y="139"/>
                  </a:cubicBezTo>
                  <a:cubicBezTo>
                    <a:pt x="63" y="139"/>
                    <a:pt x="63" y="138"/>
                    <a:pt x="64" y="138"/>
                  </a:cubicBezTo>
                  <a:close/>
                  <a:moveTo>
                    <a:pt x="76" y="145"/>
                  </a:moveTo>
                  <a:cubicBezTo>
                    <a:pt x="76" y="145"/>
                    <a:pt x="76" y="145"/>
                    <a:pt x="76" y="145"/>
                  </a:cubicBezTo>
                  <a:cubicBezTo>
                    <a:pt x="76" y="145"/>
                    <a:pt x="76" y="145"/>
                    <a:pt x="76" y="145"/>
                  </a:cubicBezTo>
                  <a:close/>
                  <a:moveTo>
                    <a:pt x="80" y="147"/>
                  </a:moveTo>
                  <a:cubicBezTo>
                    <a:pt x="79" y="147"/>
                    <a:pt x="79" y="149"/>
                    <a:pt x="78" y="149"/>
                  </a:cubicBezTo>
                  <a:cubicBezTo>
                    <a:pt x="78" y="149"/>
                    <a:pt x="78" y="149"/>
                    <a:pt x="78" y="149"/>
                  </a:cubicBezTo>
                  <a:cubicBezTo>
                    <a:pt x="79" y="149"/>
                    <a:pt x="80" y="149"/>
                    <a:pt x="80" y="149"/>
                  </a:cubicBezTo>
                  <a:cubicBezTo>
                    <a:pt x="80" y="149"/>
                    <a:pt x="80" y="149"/>
                    <a:pt x="80" y="149"/>
                  </a:cubicBezTo>
                  <a:cubicBezTo>
                    <a:pt x="80" y="148"/>
                    <a:pt x="80" y="147"/>
                    <a:pt x="80" y="147"/>
                  </a:cubicBezTo>
                  <a:close/>
                  <a:moveTo>
                    <a:pt x="85" y="151"/>
                  </a:moveTo>
                  <a:cubicBezTo>
                    <a:pt x="85" y="152"/>
                    <a:pt x="85" y="153"/>
                    <a:pt x="85" y="154"/>
                  </a:cubicBezTo>
                  <a:cubicBezTo>
                    <a:pt x="85" y="154"/>
                    <a:pt x="86" y="154"/>
                    <a:pt x="86" y="154"/>
                  </a:cubicBezTo>
                  <a:cubicBezTo>
                    <a:pt x="87" y="153"/>
                    <a:pt x="88" y="152"/>
                    <a:pt x="88" y="152"/>
                  </a:cubicBezTo>
                  <a:cubicBezTo>
                    <a:pt x="88" y="151"/>
                    <a:pt x="88" y="151"/>
                    <a:pt x="88" y="151"/>
                  </a:cubicBezTo>
                  <a:cubicBezTo>
                    <a:pt x="88" y="151"/>
                    <a:pt x="88" y="151"/>
                    <a:pt x="88" y="151"/>
                  </a:cubicBezTo>
                  <a:cubicBezTo>
                    <a:pt x="88" y="151"/>
                    <a:pt x="88" y="151"/>
                    <a:pt x="88" y="151"/>
                  </a:cubicBezTo>
                  <a:cubicBezTo>
                    <a:pt x="87" y="151"/>
                    <a:pt x="86" y="151"/>
                    <a:pt x="85" y="151"/>
                  </a:cubicBezTo>
                  <a:close/>
                  <a:moveTo>
                    <a:pt x="66" y="152"/>
                  </a:moveTo>
                  <a:cubicBezTo>
                    <a:pt x="66" y="153"/>
                    <a:pt x="67" y="154"/>
                    <a:pt x="68" y="154"/>
                  </a:cubicBezTo>
                  <a:cubicBezTo>
                    <a:pt x="68" y="154"/>
                    <a:pt x="68" y="154"/>
                    <a:pt x="68" y="154"/>
                  </a:cubicBezTo>
                  <a:cubicBezTo>
                    <a:pt x="68" y="154"/>
                    <a:pt x="68" y="154"/>
                    <a:pt x="68" y="154"/>
                  </a:cubicBezTo>
                  <a:cubicBezTo>
                    <a:pt x="68" y="153"/>
                    <a:pt x="68" y="153"/>
                    <a:pt x="68" y="153"/>
                  </a:cubicBezTo>
                  <a:cubicBezTo>
                    <a:pt x="67" y="153"/>
                    <a:pt x="67" y="152"/>
                    <a:pt x="66" y="152"/>
                  </a:cubicBezTo>
                  <a:close/>
                  <a:moveTo>
                    <a:pt x="60" y="154"/>
                  </a:moveTo>
                  <a:cubicBezTo>
                    <a:pt x="60" y="154"/>
                    <a:pt x="60" y="154"/>
                    <a:pt x="61" y="154"/>
                  </a:cubicBezTo>
                  <a:cubicBezTo>
                    <a:pt x="60" y="155"/>
                    <a:pt x="60" y="155"/>
                    <a:pt x="60" y="155"/>
                  </a:cubicBezTo>
                  <a:cubicBezTo>
                    <a:pt x="60" y="155"/>
                    <a:pt x="60" y="154"/>
                    <a:pt x="60" y="154"/>
                  </a:cubicBezTo>
                  <a:close/>
                  <a:moveTo>
                    <a:pt x="77" y="155"/>
                  </a:moveTo>
                  <a:cubicBezTo>
                    <a:pt x="77" y="158"/>
                    <a:pt x="77" y="160"/>
                    <a:pt x="75" y="162"/>
                  </a:cubicBezTo>
                  <a:cubicBezTo>
                    <a:pt x="74" y="162"/>
                    <a:pt x="71" y="163"/>
                    <a:pt x="71" y="163"/>
                  </a:cubicBezTo>
                  <a:cubicBezTo>
                    <a:pt x="71" y="163"/>
                    <a:pt x="71" y="163"/>
                    <a:pt x="70" y="163"/>
                  </a:cubicBezTo>
                  <a:cubicBezTo>
                    <a:pt x="70" y="163"/>
                    <a:pt x="70" y="163"/>
                    <a:pt x="70" y="164"/>
                  </a:cubicBezTo>
                  <a:cubicBezTo>
                    <a:pt x="71" y="164"/>
                    <a:pt x="71" y="164"/>
                    <a:pt x="71" y="164"/>
                  </a:cubicBezTo>
                  <a:cubicBezTo>
                    <a:pt x="72" y="164"/>
                    <a:pt x="73" y="164"/>
                    <a:pt x="74" y="164"/>
                  </a:cubicBezTo>
                  <a:cubicBezTo>
                    <a:pt x="75" y="164"/>
                    <a:pt x="76" y="163"/>
                    <a:pt x="76" y="163"/>
                  </a:cubicBezTo>
                  <a:cubicBezTo>
                    <a:pt x="76" y="163"/>
                    <a:pt x="77" y="163"/>
                    <a:pt x="77" y="163"/>
                  </a:cubicBezTo>
                  <a:cubicBezTo>
                    <a:pt x="77" y="164"/>
                    <a:pt x="77" y="165"/>
                    <a:pt x="77" y="166"/>
                  </a:cubicBezTo>
                  <a:cubicBezTo>
                    <a:pt x="77" y="166"/>
                    <a:pt x="77" y="166"/>
                    <a:pt x="77" y="166"/>
                  </a:cubicBezTo>
                  <a:cubicBezTo>
                    <a:pt x="78" y="165"/>
                    <a:pt x="78" y="164"/>
                    <a:pt x="79" y="164"/>
                  </a:cubicBezTo>
                  <a:cubicBezTo>
                    <a:pt x="79" y="161"/>
                    <a:pt x="81" y="157"/>
                    <a:pt x="77" y="155"/>
                  </a:cubicBezTo>
                  <a:close/>
                  <a:moveTo>
                    <a:pt x="84" y="156"/>
                  </a:moveTo>
                  <a:cubicBezTo>
                    <a:pt x="83" y="158"/>
                    <a:pt x="82" y="160"/>
                    <a:pt x="82" y="163"/>
                  </a:cubicBezTo>
                  <a:cubicBezTo>
                    <a:pt x="82" y="163"/>
                    <a:pt x="83" y="163"/>
                    <a:pt x="83" y="163"/>
                  </a:cubicBezTo>
                  <a:cubicBezTo>
                    <a:pt x="83" y="163"/>
                    <a:pt x="83" y="162"/>
                    <a:pt x="83" y="162"/>
                  </a:cubicBezTo>
                  <a:cubicBezTo>
                    <a:pt x="83" y="161"/>
                    <a:pt x="84" y="157"/>
                    <a:pt x="85" y="157"/>
                  </a:cubicBezTo>
                  <a:cubicBezTo>
                    <a:pt x="85" y="157"/>
                    <a:pt x="85" y="156"/>
                    <a:pt x="85" y="156"/>
                  </a:cubicBezTo>
                  <a:cubicBezTo>
                    <a:pt x="85" y="156"/>
                    <a:pt x="84" y="156"/>
                    <a:pt x="84" y="156"/>
                  </a:cubicBezTo>
                  <a:close/>
                  <a:moveTo>
                    <a:pt x="71" y="156"/>
                  </a:moveTo>
                  <a:cubicBezTo>
                    <a:pt x="70" y="157"/>
                    <a:pt x="69" y="158"/>
                    <a:pt x="69" y="159"/>
                  </a:cubicBezTo>
                  <a:cubicBezTo>
                    <a:pt x="68" y="160"/>
                    <a:pt x="68" y="162"/>
                    <a:pt x="70" y="162"/>
                  </a:cubicBezTo>
                  <a:cubicBezTo>
                    <a:pt x="70" y="162"/>
                    <a:pt x="70" y="162"/>
                    <a:pt x="70" y="162"/>
                  </a:cubicBezTo>
                  <a:cubicBezTo>
                    <a:pt x="70" y="162"/>
                    <a:pt x="70" y="162"/>
                    <a:pt x="70" y="162"/>
                  </a:cubicBezTo>
                  <a:cubicBezTo>
                    <a:pt x="70" y="161"/>
                    <a:pt x="70" y="158"/>
                    <a:pt x="72" y="158"/>
                  </a:cubicBezTo>
                  <a:cubicBezTo>
                    <a:pt x="72" y="157"/>
                    <a:pt x="71" y="157"/>
                    <a:pt x="71" y="156"/>
                  </a:cubicBezTo>
                  <a:close/>
                  <a:moveTo>
                    <a:pt x="90" y="162"/>
                  </a:moveTo>
                  <a:cubicBezTo>
                    <a:pt x="90" y="162"/>
                    <a:pt x="90" y="163"/>
                    <a:pt x="90" y="164"/>
                  </a:cubicBezTo>
                  <a:cubicBezTo>
                    <a:pt x="90" y="163"/>
                    <a:pt x="90" y="162"/>
                    <a:pt x="90" y="162"/>
                  </a:cubicBezTo>
                  <a:close/>
                  <a:moveTo>
                    <a:pt x="75" y="166"/>
                  </a:moveTo>
                  <a:cubicBezTo>
                    <a:pt x="75" y="166"/>
                    <a:pt x="75" y="166"/>
                    <a:pt x="75" y="167"/>
                  </a:cubicBezTo>
                  <a:cubicBezTo>
                    <a:pt x="75" y="166"/>
                    <a:pt x="76" y="166"/>
                    <a:pt x="76" y="166"/>
                  </a:cubicBezTo>
                  <a:cubicBezTo>
                    <a:pt x="75" y="166"/>
                    <a:pt x="75" y="166"/>
                    <a:pt x="75" y="166"/>
                  </a:cubicBezTo>
                  <a:close/>
                  <a:moveTo>
                    <a:pt x="79" y="167"/>
                  </a:moveTo>
                  <a:cubicBezTo>
                    <a:pt x="78" y="167"/>
                    <a:pt x="78" y="168"/>
                    <a:pt x="79" y="168"/>
                  </a:cubicBezTo>
                  <a:cubicBezTo>
                    <a:pt x="79" y="167"/>
                    <a:pt x="79" y="167"/>
                    <a:pt x="79" y="167"/>
                  </a:cubicBezTo>
                  <a:close/>
                  <a:moveTo>
                    <a:pt x="84" y="167"/>
                  </a:moveTo>
                  <a:cubicBezTo>
                    <a:pt x="84" y="167"/>
                    <a:pt x="84" y="168"/>
                    <a:pt x="85" y="168"/>
                  </a:cubicBezTo>
                  <a:cubicBezTo>
                    <a:pt x="84" y="168"/>
                    <a:pt x="84" y="167"/>
                    <a:pt x="84" y="167"/>
                  </a:cubicBezTo>
                  <a:close/>
                  <a:moveTo>
                    <a:pt x="62" y="168"/>
                  </a:moveTo>
                  <a:cubicBezTo>
                    <a:pt x="62" y="168"/>
                    <a:pt x="62" y="168"/>
                    <a:pt x="62" y="168"/>
                  </a:cubicBezTo>
                  <a:cubicBezTo>
                    <a:pt x="62" y="168"/>
                    <a:pt x="62" y="168"/>
                    <a:pt x="62" y="168"/>
                  </a:cubicBezTo>
                  <a:close/>
                  <a:moveTo>
                    <a:pt x="67" y="171"/>
                  </a:moveTo>
                  <a:cubicBezTo>
                    <a:pt x="67" y="171"/>
                    <a:pt x="68" y="172"/>
                    <a:pt x="67" y="172"/>
                  </a:cubicBezTo>
                  <a:cubicBezTo>
                    <a:pt x="67" y="172"/>
                    <a:pt x="67" y="172"/>
                    <a:pt x="67" y="172"/>
                  </a:cubicBezTo>
                  <a:cubicBezTo>
                    <a:pt x="67" y="171"/>
                    <a:pt x="67" y="171"/>
                    <a:pt x="67" y="171"/>
                  </a:cubicBezTo>
                  <a:close/>
                  <a:moveTo>
                    <a:pt x="76" y="172"/>
                  </a:moveTo>
                  <a:cubicBezTo>
                    <a:pt x="76" y="173"/>
                    <a:pt x="76" y="174"/>
                    <a:pt x="76" y="175"/>
                  </a:cubicBezTo>
                  <a:cubicBezTo>
                    <a:pt x="76" y="175"/>
                    <a:pt x="76" y="175"/>
                    <a:pt x="77" y="175"/>
                  </a:cubicBezTo>
                  <a:cubicBezTo>
                    <a:pt x="77" y="174"/>
                    <a:pt x="77" y="174"/>
                    <a:pt x="77" y="174"/>
                  </a:cubicBezTo>
                  <a:cubicBezTo>
                    <a:pt x="77" y="173"/>
                    <a:pt x="77" y="173"/>
                    <a:pt x="76" y="172"/>
                  </a:cubicBezTo>
                  <a:close/>
                  <a:moveTo>
                    <a:pt x="84" y="173"/>
                  </a:moveTo>
                  <a:cubicBezTo>
                    <a:pt x="85" y="174"/>
                    <a:pt x="85" y="176"/>
                    <a:pt x="85" y="176"/>
                  </a:cubicBezTo>
                  <a:cubicBezTo>
                    <a:pt x="85" y="176"/>
                    <a:pt x="85" y="176"/>
                    <a:pt x="85" y="176"/>
                  </a:cubicBezTo>
                  <a:cubicBezTo>
                    <a:pt x="85" y="176"/>
                    <a:pt x="86" y="176"/>
                    <a:pt x="86" y="176"/>
                  </a:cubicBezTo>
                  <a:cubicBezTo>
                    <a:pt x="86" y="176"/>
                    <a:pt x="86" y="176"/>
                    <a:pt x="86" y="176"/>
                  </a:cubicBezTo>
                  <a:cubicBezTo>
                    <a:pt x="86" y="176"/>
                    <a:pt x="88" y="174"/>
                    <a:pt x="87" y="174"/>
                  </a:cubicBezTo>
                  <a:cubicBezTo>
                    <a:pt x="87" y="174"/>
                    <a:pt x="87" y="174"/>
                    <a:pt x="87" y="173"/>
                  </a:cubicBezTo>
                  <a:cubicBezTo>
                    <a:pt x="86" y="173"/>
                    <a:pt x="85" y="173"/>
                    <a:pt x="84" y="173"/>
                  </a:cubicBezTo>
                  <a:close/>
                  <a:moveTo>
                    <a:pt x="77" y="177"/>
                  </a:moveTo>
                  <a:cubicBezTo>
                    <a:pt x="77" y="178"/>
                    <a:pt x="77" y="179"/>
                    <a:pt x="77" y="180"/>
                  </a:cubicBezTo>
                  <a:cubicBezTo>
                    <a:pt x="77" y="180"/>
                    <a:pt x="77" y="180"/>
                    <a:pt x="77" y="180"/>
                  </a:cubicBezTo>
                  <a:cubicBezTo>
                    <a:pt x="76" y="180"/>
                    <a:pt x="76" y="181"/>
                    <a:pt x="75" y="181"/>
                  </a:cubicBezTo>
                  <a:cubicBezTo>
                    <a:pt x="75" y="181"/>
                    <a:pt x="75" y="181"/>
                    <a:pt x="75" y="181"/>
                  </a:cubicBezTo>
                  <a:cubicBezTo>
                    <a:pt x="75" y="181"/>
                    <a:pt x="75" y="181"/>
                    <a:pt x="76" y="181"/>
                  </a:cubicBezTo>
                  <a:cubicBezTo>
                    <a:pt x="77" y="183"/>
                    <a:pt x="79" y="184"/>
                    <a:pt x="79" y="187"/>
                  </a:cubicBezTo>
                  <a:cubicBezTo>
                    <a:pt x="79" y="187"/>
                    <a:pt x="79" y="187"/>
                    <a:pt x="79" y="187"/>
                  </a:cubicBezTo>
                  <a:cubicBezTo>
                    <a:pt x="79" y="187"/>
                    <a:pt x="79" y="187"/>
                    <a:pt x="79" y="188"/>
                  </a:cubicBezTo>
                  <a:cubicBezTo>
                    <a:pt x="80" y="188"/>
                    <a:pt x="80" y="188"/>
                    <a:pt x="80" y="188"/>
                  </a:cubicBezTo>
                  <a:cubicBezTo>
                    <a:pt x="80" y="187"/>
                    <a:pt x="80" y="187"/>
                    <a:pt x="80" y="187"/>
                  </a:cubicBezTo>
                  <a:cubicBezTo>
                    <a:pt x="81" y="186"/>
                    <a:pt x="82" y="185"/>
                    <a:pt x="82" y="184"/>
                  </a:cubicBezTo>
                  <a:cubicBezTo>
                    <a:pt x="82" y="184"/>
                    <a:pt x="80" y="185"/>
                    <a:pt x="80" y="184"/>
                  </a:cubicBezTo>
                  <a:cubicBezTo>
                    <a:pt x="80" y="184"/>
                    <a:pt x="80" y="184"/>
                    <a:pt x="80" y="184"/>
                  </a:cubicBezTo>
                  <a:cubicBezTo>
                    <a:pt x="80" y="183"/>
                    <a:pt x="79" y="183"/>
                    <a:pt x="79" y="182"/>
                  </a:cubicBezTo>
                  <a:cubicBezTo>
                    <a:pt x="80" y="182"/>
                    <a:pt x="80" y="182"/>
                    <a:pt x="81" y="182"/>
                  </a:cubicBezTo>
                  <a:cubicBezTo>
                    <a:pt x="81" y="181"/>
                    <a:pt x="81" y="181"/>
                    <a:pt x="81" y="181"/>
                  </a:cubicBezTo>
                  <a:cubicBezTo>
                    <a:pt x="81" y="181"/>
                    <a:pt x="81" y="181"/>
                    <a:pt x="81" y="181"/>
                  </a:cubicBezTo>
                  <a:cubicBezTo>
                    <a:pt x="81" y="181"/>
                    <a:pt x="81" y="180"/>
                    <a:pt x="81" y="180"/>
                  </a:cubicBezTo>
                  <a:cubicBezTo>
                    <a:pt x="80" y="180"/>
                    <a:pt x="80" y="180"/>
                    <a:pt x="80" y="180"/>
                  </a:cubicBezTo>
                  <a:cubicBezTo>
                    <a:pt x="80" y="180"/>
                    <a:pt x="79" y="181"/>
                    <a:pt x="78" y="181"/>
                  </a:cubicBezTo>
                  <a:cubicBezTo>
                    <a:pt x="78" y="180"/>
                    <a:pt x="78" y="180"/>
                    <a:pt x="78" y="180"/>
                  </a:cubicBezTo>
                  <a:cubicBezTo>
                    <a:pt x="79" y="180"/>
                    <a:pt x="79" y="180"/>
                    <a:pt x="79" y="180"/>
                  </a:cubicBezTo>
                  <a:cubicBezTo>
                    <a:pt x="79" y="179"/>
                    <a:pt x="79" y="179"/>
                    <a:pt x="79" y="178"/>
                  </a:cubicBezTo>
                  <a:cubicBezTo>
                    <a:pt x="78" y="178"/>
                    <a:pt x="78" y="177"/>
                    <a:pt x="77" y="177"/>
                  </a:cubicBezTo>
                  <a:close/>
                  <a:moveTo>
                    <a:pt x="82" y="178"/>
                  </a:moveTo>
                  <a:cubicBezTo>
                    <a:pt x="81" y="178"/>
                    <a:pt x="81" y="179"/>
                    <a:pt x="81" y="179"/>
                  </a:cubicBezTo>
                  <a:cubicBezTo>
                    <a:pt x="82" y="179"/>
                    <a:pt x="82" y="180"/>
                    <a:pt x="83" y="180"/>
                  </a:cubicBezTo>
                  <a:cubicBezTo>
                    <a:pt x="83" y="180"/>
                    <a:pt x="84" y="179"/>
                    <a:pt x="83" y="179"/>
                  </a:cubicBezTo>
                  <a:cubicBezTo>
                    <a:pt x="83" y="179"/>
                    <a:pt x="82" y="178"/>
                    <a:pt x="82" y="178"/>
                  </a:cubicBezTo>
                  <a:close/>
                  <a:moveTo>
                    <a:pt x="68" y="180"/>
                  </a:moveTo>
                  <a:cubicBezTo>
                    <a:pt x="69" y="181"/>
                    <a:pt x="70" y="181"/>
                    <a:pt x="70" y="182"/>
                  </a:cubicBezTo>
                  <a:cubicBezTo>
                    <a:pt x="70" y="182"/>
                    <a:pt x="70" y="182"/>
                    <a:pt x="70" y="182"/>
                  </a:cubicBezTo>
                  <a:cubicBezTo>
                    <a:pt x="70" y="182"/>
                    <a:pt x="70" y="182"/>
                    <a:pt x="70" y="182"/>
                  </a:cubicBezTo>
                  <a:cubicBezTo>
                    <a:pt x="69" y="182"/>
                    <a:pt x="69" y="182"/>
                    <a:pt x="68" y="182"/>
                  </a:cubicBezTo>
                  <a:cubicBezTo>
                    <a:pt x="68" y="182"/>
                    <a:pt x="68" y="182"/>
                    <a:pt x="68" y="182"/>
                  </a:cubicBezTo>
                  <a:cubicBezTo>
                    <a:pt x="68" y="182"/>
                    <a:pt x="68" y="182"/>
                    <a:pt x="68" y="182"/>
                  </a:cubicBezTo>
                  <a:cubicBezTo>
                    <a:pt x="68" y="181"/>
                    <a:pt x="68" y="181"/>
                    <a:pt x="68" y="180"/>
                  </a:cubicBezTo>
                  <a:close/>
                  <a:moveTo>
                    <a:pt x="84" y="182"/>
                  </a:moveTo>
                  <a:cubicBezTo>
                    <a:pt x="84" y="184"/>
                    <a:pt x="87" y="186"/>
                    <a:pt x="87" y="188"/>
                  </a:cubicBezTo>
                  <a:cubicBezTo>
                    <a:pt x="88" y="188"/>
                    <a:pt x="88" y="188"/>
                    <a:pt x="88" y="188"/>
                  </a:cubicBezTo>
                  <a:cubicBezTo>
                    <a:pt x="88" y="185"/>
                    <a:pt x="86" y="184"/>
                    <a:pt x="84" y="182"/>
                  </a:cubicBezTo>
                  <a:close/>
                  <a:moveTo>
                    <a:pt x="67" y="182"/>
                  </a:moveTo>
                  <a:cubicBezTo>
                    <a:pt x="67" y="183"/>
                    <a:pt x="67" y="183"/>
                    <a:pt x="67" y="184"/>
                  </a:cubicBezTo>
                  <a:cubicBezTo>
                    <a:pt x="67" y="184"/>
                    <a:pt x="67" y="184"/>
                    <a:pt x="67" y="184"/>
                  </a:cubicBezTo>
                  <a:cubicBezTo>
                    <a:pt x="66" y="184"/>
                    <a:pt x="66" y="183"/>
                    <a:pt x="66" y="183"/>
                  </a:cubicBezTo>
                  <a:cubicBezTo>
                    <a:pt x="66" y="183"/>
                    <a:pt x="66" y="182"/>
                    <a:pt x="67" y="182"/>
                  </a:cubicBezTo>
                  <a:close/>
                  <a:moveTo>
                    <a:pt x="74" y="187"/>
                  </a:moveTo>
                  <a:cubicBezTo>
                    <a:pt x="74" y="187"/>
                    <a:pt x="74" y="188"/>
                    <a:pt x="74" y="188"/>
                  </a:cubicBezTo>
                  <a:cubicBezTo>
                    <a:pt x="74" y="188"/>
                    <a:pt x="74" y="188"/>
                    <a:pt x="74" y="188"/>
                  </a:cubicBezTo>
                  <a:cubicBezTo>
                    <a:pt x="74" y="188"/>
                    <a:pt x="74" y="187"/>
                    <a:pt x="74" y="187"/>
                  </a:cubicBezTo>
                  <a:cubicBezTo>
                    <a:pt x="74" y="187"/>
                    <a:pt x="74" y="187"/>
                    <a:pt x="74" y="187"/>
                  </a:cubicBezTo>
                  <a:close/>
                  <a:moveTo>
                    <a:pt x="66" y="187"/>
                  </a:moveTo>
                  <a:cubicBezTo>
                    <a:pt x="66" y="188"/>
                    <a:pt x="66" y="189"/>
                    <a:pt x="67" y="189"/>
                  </a:cubicBezTo>
                  <a:cubicBezTo>
                    <a:pt x="66" y="188"/>
                    <a:pt x="66" y="188"/>
                    <a:pt x="66" y="187"/>
                  </a:cubicBezTo>
                  <a:close/>
                  <a:moveTo>
                    <a:pt x="86" y="193"/>
                  </a:moveTo>
                  <a:cubicBezTo>
                    <a:pt x="86" y="194"/>
                    <a:pt x="86" y="195"/>
                    <a:pt x="87" y="195"/>
                  </a:cubicBezTo>
                  <a:cubicBezTo>
                    <a:pt x="87" y="195"/>
                    <a:pt x="87" y="194"/>
                    <a:pt x="87" y="194"/>
                  </a:cubicBezTo>
                  <a:cubicBezTo>
                    <a:pt x="87" y="194"/>
                    <a:pt x="86" y="194"/>
                    <a:pt x="86" y="193"/>
                  </a:cubicBezTo>
                  <a:close/>
                  <a:moveTo>
                    <a:pt x="61" y="194"/>
                  </a:moveTo>
                  <a:cubicBezTo>
                    <a:pt x="61" y="195"/>
                    <a:pt x="62" y="195"/>
                    <a:pt x="62" y="196"/>
                  </a:cubicBezTo>
                  <a:cubicBezTo>
                    <a:pt x="62" y="196"/>
                    <a:pt x="62" y="196"/>
                    <a:pt x="61" y="196"/>
                  </a:cubicBezTo>
                  <a:cubicBezTo>
                    <a:pt x="61" y="196"/>
                    <a:pt x="61" y="196"/>
                    <a:pt x="61" y="196"/>
                  </a:cubicBezTo>
                  <a:cubicBezTo>
                    <a:pt x="61" y="195"/>
                    <a:pt x="61" y="195"/>
                    <a:pt x="61" y="194"/>
                  </a:cubicBezTo>
                  <a:close/>
                  <a:moveTo>
                    <a:pt x="70" y="196"/>
                  </a:moveTo>
                  <a:cubicBezTo>
                    <a:pt x="70" y="197"/>
                    <a:pt x="70" y="198"/>
                    <a:pt x="70" y="198"/>
                  </a:cubicBezTo>
                  <a:cubicBezTo>
                    <a:pt x="70" y="198"/>
                    <a:pt x="71" y="198"/>
                    <a:pt x="71" y="198"/>
                  </a:cubicBezTo>
                  <a:cubicBezTo>
                    <a:pt x="71" y="198"/>
                    <a:pt x="71" y="197"/>
                    <a:pt x="71" y="196"/>
                  </a:cubicBezTo>
                  <a:cubicBezTo>
                    <a:pt x="71" y="196"/>
                    <a:pt x="70" y="196"/>
                    <a:pt x="70" y="196"/>
                  </a:cubicBezTo>
                  <a:close/>
                  <a:moveTo>
                    <a:pt x="77" y="196"/>
                  </a:moveTo>
                  <a:cubicBezTo>
                    <a:pt x="77" y="197"/>
                    <a:pt x="77" y="198"/>
                    <a:pt x="77" y="198"/>
                  </a:cubicBezTo>
                  <a:cubicBezTo>
                    <a:pt x="77" y="198"/>
                    <a:pt x="78" y="198"/>
                    <a:pt x="78" y="198"/>
                  </a:cubicBezTo>
                  <a:cubicBezTo>
                    <a:pt x="78" y="197"/>
                    <a:pt x="78" y="197"/>
                    <a:pt x="77" y="196"/>
                  </a:cubicBezTo>
                  <a:close/>
                  <a:moveTo>
                    <a:pt x="81" y="202"/>
                  </a:moveTo>
                  <a:cubicBezTo>
                    <a:pt x="82" y="202"/>
                    <a:pt x="82" y="202"/>
                    <a:pt x="82" y="203"/>
                  </a:cubicBezTo>
                  <a:cubicBezTo>
                    <a:pt x="79" y="205"/>
                    <a:pt x="79" y="209"/>
                    <a:pt x="75" y="209"/>
                  </a:cubicBezTo>
                  <a:cubicBezTo>
                    <a:pt x="75" y="209"/>
                    <a:pt x="75" y="208"/>
                    <a:pt x="75" y="208"/>
                  </a:cubicBezTo>
                  <a:cubicBezTo>
                    <a:pt x="75" y="208"/>
                    <a:pt x="75" y="208"/>
                    <a:pt x="75" y="208"/>
                  </a:cubicBezTo>
                  <a:cubicBezTo>
                    <a:pt x="77" y="206"/>
                    <a:pt x="79" y="204"/>
                    <a:pt x="81" y="202"/>
                  </a:cubicBezTo>
                  <a:close/>
                  <a:moveTo>
                    <a:pt x="63" y="205"/>
                  </a:moveTo>
                  <a:cubicBezTo>
                    <a:pt x="63" y="205"/>
                    <a:pt x="64" y="205"/>
                    <a:pt x="64" y="205"/>
                  </a:cubicBezTo>
                  <a:cubicBezTo>
                    <a:pt x="64" y="205"/>
                    <a:pt x="63" y="206"/>
                    <a:pt x="63" y="205"/>
                  </a:cubicBezTo>
                  <a:close/>
                  <a:moveTo>
                    <a:pt x="68" y="207"/>
                  </a:moveTo>
                  <a:cubicBezTo>
                    <a:pt x="70" y="208"/>
                    <a:pt x="72" y="208"/>
                    <a:pt x="73" y="208"/>
                  </a:cubicBezTo>
                  <a:cubicBezTo>
                    <a:pt x="73" y="209"/>
                    <a:pt x="73" y="210"/>
                    <a:pt x="74" y="210"/>
                  </a:cubicBezTo>
                  <a:cubicBezTo>
                    <a:pt x="74" y="210"/>
                    <a:pt x="74" y="210"/>
                    <a:pt x="74" y="211"/>
                  </a:cubicBezTo>
                  <a:cubicBezTo>
                    <a:pt x="76" y="210"/>
                    <a:pt x="78" y="210"/>
                    <a:pt x="80" y="210"/>
                  </a:cubicBezTo>
                  <a:cubicBezTo>
                    <a:pt x="80" y="212"/>
                    <a:pt x="79" y="213"/>
                    <a:pt x="77" y="213"/>
                  </a:cubicBezTo>
                  <a:cubicBezTo>
                    <a:pt x="77" y="214"/>
                    <a:pt x="77" y="214"/>
                    <a:pt x="77" y="215"/>
                  </a:cubicBezTo>
                  <a:cubicBezTo>
                    <a:pt x="77" y="215"/>
                    <a:pt x="79" y="215"/>
                    <a:pt x="79" y="215"/>
                  </a:cubicBezTo>
                  <a:cubicBezTo>
                    <a:pt x="79" y="215"/>
                    <a:pt x="80" y="215"/>
                    <a:pt x="80" y="215"/>
                  </a:cubicBezTo>
                  <a:cubicBezTo>
                    <a:pt x="80" y="215"/>
                    <a:pt x="80" y="216"/>
                    <a:pt x="80" y="216"/>
                  </a:cubicBezTo>
                  <a:cubicBezTo>
                    <a:pt x="80" y="216"/>
                    <a:pt x="79" y="216"/>
                    <a:pt x="79" y="216"/>
                  </a:cubicBezTo>
                  <a:cubicBezTo>
                    <a:pt x="79" y="216"/>
                    <a:pt x="79" y="216"/>
                    <a:pt x="79" y="216"/>
                  </a:cubicBezTo>
                  <a:cubicBezTo>
                    <a:pt x="79" y="216"/>
                    <a:pt x="79" y="217"/>
                    <a:pt x="79" y="217"/>
                  </a:cubicBezTo>
                  <a:cubicBezTo>
                    <a:pt x="77" y="216"/>
                    <a:pt x="75" y="219"/>
                    <a:pt x="75" y="219"/>
                  </a:cubicBezTo>
                  <a:cubicBezTo>
                    <a:pt x="76" y="219"/>
                    <a:pt x="82" y="218"/>
                    <a:pt x="82" y="217"/>
                  </a:cubicBezTo>
                  <a:cubicBezTo>
                    <a:pt x="82" y="217"/>
                    <a:pt x="82" y="217"/>
                    <a:pt x="82" y="217"/>
                  </a:cubicBezTo>
                  <a:cubicBezTo>
                    <a:pt x="81" y="216"/>
                    <a:pt x="81" y="216"/>
                    <a:pt x="80" y="216"/>
                  </a:cubicBezTo>
                  <a:cubicBezTo>
                    <a:pt x="80" y="216"/>
                    <a:pt x="80" y="216"/>
                    <a:pt x="80" y="216"/>
                  </a:cubicBezTo>
                  <a:cubicBezTo>
                    <a:pt x="81" y="215"/>
                    <a:pt x="83" y="215"/>
                    <a:pt x="83" y="214"/>
                  </a:cubicBezTo>
                  <a:cubicBezTo>
                    <a:pt x="83" y="214"/>
                    <a:pt x="84" y="214"/>
                    <a:pt x="84" y="214"/>
                  </a:cubicBezTo>
                  <a:cubicBezTo>
                    <a:pt x="84" y="215"/>
                    <a:pt x="83" y="215"/>
                    <a:pt x="83" y="216"/>
                  </a:cubicBezTo>
                  <a:cubicBezTo>
                    <a:pt x="84" y="217"/>
                    <a:pt x="85" y="219"/>
                    <a:pt x="87" y="219"/>
                  </a:cubicBezTo>
                  <a:cubicBezTo>
                    <a:pt x="87" y="219"/>
                    <a:pt x="87" y="219"/>
                    <a:pt x="87" y="219"/>
                  </a:cubicBezTo>
                  <a:cubicBezTo>
                    <a:pt x="87" y="218"/>
                    <a:pt x="87" y="217"/>
                    <a:pt x="88" y="217"/>
                  </a:cubicBezTo>
                  <a:cubicBezTo>
                    <a:pt x="88" y="217"/>
                    <a:pt x="88" y="217"/>
                    <a:pt x="88" y="217"/>
                  </a:cubicBezTo>
                  <a:cubicBezTo>
                    <a:pt x="88" y="219"/>
                    <a:pt x="87" y="229"/>
                    <a:pt x="90" y="229"/>
                  </a:cubicBezTo>
                  <a:cubicBezTo>
                    <a:pt x="90" y="230"/>
                    <a:pt x="90" y="230"/>
                    <a:pt x="89" y="230"/>
                  </a:cubicBezTo>
                  <a:cubicBezTo>
                    <a:pt x="89" y="230"/>
                    <a:pt x="89" y="231"/>
                    <a:pt x="88" y="231"/>
                  </a:cubicBezTo>
                  <a:cubicBezTo>
                    <a:pt x="88" y="231"/>
                    <a:pt x="88" y="231"/>
                    <a:pt x="88" y="231"/>
                  </a:cubicBezTo>
                  <a:cubicBezTo>
                    <a:pt x="88" y="231"/>
                    <a:pt x="87" y="230"/>
                    <a:pt x="87" y="231"/>
                  </a:cubicBezTo>
                  <a:cubicBezTo>
                    <a:pt x="86" y="232"/>
                    <a:pt x="85" y="232"/>
                    <a:pt x="83" y="232"/>
                  </a:cubicBezTo>
                  <a:cubicBezTo>
                    <a:pt x="83" y="232"/>
                    <a:pt x="83" y="233"/>
                    <a:pt x="83" y="233"/>
                  </a:cubicBezTo>
                  <a:cubicBezTo>
                    <a:pt x="84" y="233"/>
                    <a:pt x="85" y="234"/>
                    <a:pt x="86" y="234"/>
                  </a:cubicBezTo>
                  <a:cubicBezTo>
                    <a:pt x="86" y="233"/>
                    <a:pt x="86" y="232"/>
                    <a:pt x="87" y="232"/>
                  </a:cubicBezTo>
                  <a:cubicBezTo>
                    <a:pt x="87" y="232"/>
                    <a:pt x="87" y="232"/>
                    <a:pt x="87" y="232"/>
                  </a:cubicBezTo>
                  <a:cubicBezTo>
                    <a:pt x="87" y="232"/>
                    <a:pt x="87" y="233"/>
                    <a:pt x="88" y="233"/>
                  </a:cubicBezTo>
                  <a:cubicBezTo>
                    <a:pt x="88" y="233"/>
                    <a:pt x="88" y="233"/>
                    <a:pt x="88" y="234"/>
                  </a:cubicBezTo>
                  <a:cubicBezTo>
                    <a:pt x="88" y="234"/>
                    <a:pt x="89" y="234"/>
                    <a:pt x="89" y="234"/>
                  </a:cubicBezTo>
                  <a:cubicBezTo>
                    <a:pt x="89" y="233"/>
                    <a:pt x="89" y="233"/>
                    <a:pt x="89" y="232"/>
                  </a:cubicBezTo>
                  <a:cubicBezTo>
                    <a:pt x="89" y="233"/>
                    <a:pt x="90" y="241"/>
                    <a:pt x="90" y="242"/>
                  </a:cubicBezTo>
                  <a:cubicBezTo>
                    <a:pt x="89" y="244"/>
                    <a:pt x="87" y="246"/>
                    <a:pt x="87" y="247"/>
                  </a:cubicBezTo>
                  <a:cubicBezTo>
                    <a:pt x="88" y="247"/>
                    <a:pt x="88" y="247"/>
                    <a:pt x="88" y="247"/>
                  </a:cubicBezTo>
                  <a:cubicBezTo>
                    <a:pt x="88" y="247"/>
                    <a:pt x="88" y="248"/>
                    <a:pt x="88" y="248"/>
                  </a:cubicBezTo>
                  <a:cubicBezTo>
                    <a:pt x="88" y="248"/>
                    <a:pt x="88" y="248"/>
                    <a:pt x="88" y="248"/>
                  </a:cubicBezTo>
                  <a:cubicBezTo>
                    <a:pt x="88" y="248"/>
                    <a:pt x="88" y="247"/>
                    <a:pt x="88" y="247"/>
                  </a:cubicBezTo>
                  <a:cubicBezTo>
                    <a:pt x="89" y="247"/>
                    <a:pt x="89" y="246"/>
                    <a:pt x="89" y="246"/>
                  </a:cubicBezTo>
                  <a:cubicBezTo>
                    <a:pt x="91" y="251"/>
                    <a:pt x="87" y="250"/>
                    <a:pt x="87" y="252"/>
                  </a:cubicBezTo>
                  <a:cubicBezTo>
                    <a:pt x="87" y="252"/>
                    <a:pt x="88" y="253"/>
                    <a:pt x="88" y="252"/>
                  </a:cubicBezTo>
                  <a:cubicBezTo>
                    <a:pt x="88" y="252"/>
                    <a:pt x="88" y="253"/>
                    <a:pt x="88" y="252"/>
                  </a:cubicBezTo>
                  <a:cubicBezTo>
                    <a:pt x="89" y="252"/>
                    <a:pt x="89" y="252"/>
                    <a:pt x="90" y="252"/>
                  </a:cubicBezTo>
                  <a:cubicBezTo>
                    <a:pt x="90" y="252"/>
                    <a:pt x="90" y="253"/>
                    <a:pt x="90" y="253"/>
                  </a:cubicBezTo>
                  <a:cubicBezTo>
                    <a:pt x="88" y="254"/>
                    <a:pt x="87" y="254"/>
                    <a:pt x="86" y="255"/>
                  </a:cubicBezTo>
                  <a:cubicBezTo>
                    <a:pt x="86" y="255"/>
                    <a:pt x="86" y="255"/>
                    <a:pt x="86" y="255"/>
                  </a:cubicBezTo>
                  <a:cubicBezTo>
                    <a:pt x="86" y="255"/>
                    <a:pt x="86" y="255"/>
                    <a:pt x="86" y="255"/>
                  </a:cubicBezTo>
                  <a:cubicBezTo>
                    <a:pt x="86" y="255"/>
                    <a:pt x="86" y="256"/>
                    <a:pt x="86" y="256"/>
                  </a:cubicBezTo>
                  <a:cubicBezTo>
                    <a:pt x="87" y="256"/>
                    <a:pt x="88" y="255"/>
                    <a:pt x="88" y="255"/>
                  </a:cubicBezTo>
                  <a:cubicBezTo>
                    <a:pt x="88" y="256"/>
                    <a:pt x="89" y="258"/>
                    <a:pt x="88" y="258"/>
                  </a:cubicBezTo>
                  <a:cubicBezTo>
                    <a:pt x="88" y="258"/>
                    <a:pt x="88" y="258"/>
                    <a:pt x="88" y="258"/>
                  </a:cubicBezTo>
                  <a:cubicBezTo>
                    <a:pt x="87" y="258"/>
                    <a:pt x="86" y="257"/>
                    <a:pt x="86" y="257"/>
                  </a:cubicBezTo>
                  <a:cubicBezTo>
                    <a:pt x="85" y="259"/>
                    <a:pt x="85" y="261"/>
                    <a:pt x="84" y="263"/>
                  </a:cubicBezTo>
                  <a:cubicBezTo>
                    <a:pt x="84" y="262"/>
                    <a:pt x="84" y="262"/>
                    <a:pt x="85" y="262"/>
                  </a:cubicBezTo>
                  <a:cubicBezTo>
                    <a:pt x="85" y="262"/>
                    <a:pt x="85" y="262"/>
                    <a:pt x="85" y="262"/>
                  </a:cubicBezTo>
                  <a:cubicBezTo>
                    <a:pt x="86" y="262"/>
                    <a:pt x="88" y="261"/>
                    <a:pt x="88" y="262"/>
                  </a:cubicBezTo>
                  <a:cubicBezTo>
                    <a:pt x="88" y="262"/>
                    <a:pt x="88" y="262"/>
                    <a:pt x="88" y="262"/>
                  </a:cubicBezTo>
                  <a:cubicBezTo>
                    <a:pt x="88" y="262"/>
                    <a:pt x="88" y="263"/>
                    <a:pt x="88" y="263"/>
                  </a:cubicBezTo>
                  <a:cubicBezTo>
                    <a:pt x="86" y="263"/>
                    <a:pt x="84" y="264"/>
                    <a:pt x="82" y="264"/>
                  </a:cubicBezTo>
                  <a:cubicBezTo>
                    <a:pt x="82" y="265"/>
                    <a:pt x="82" y="267"/>
                    <a:pt x="82" y="268"/>
                  </a:cubicBezTo>
                  <a:cubicBezTo>
                    <a:pt x="81" y="269"/>
                    <a:pt x="83" y="275"/>
                    <a:pt x="83" y="275"/>
                  </a:cubicBezTo>
                  <a:cubicBezTo>
                    <a:pt x="83" y="275"/>
                    <a:pt x="83" y="275"/>
                    <a:pt x="83" y="275"/>
                  </a:cubicBezTo>
                  <a:cubicBezTo>
                    <a:pt x="84" y="275"/>
                    <a:pt x="85" y="275"/>
                    <a:pt x="87" y="275"/>
                  </a:cubicBezTo>
                  <a:cubicBezTo>
                    <a:pt x="87" y="276"/>
                    <a:pt x="87" y="276"/>
                    <a:pt x="87" y="276"/>
                  </a:cubicBezTo>
                  <a:cubicBezTo>
                    <a:pt x="86" y="276"/>
                    <a:pt x="86" y="276"/>
                    <a:pt x="86" y="276"/>
                  </a:cubicBezTo>
                  <a:cubicBezTo>
                    <a:pt x="84" y="277"/>
                    <a:pt x="83" y="277"/>
                    <a:pt x="82" y="277"/>
                  </a:cubicBezTo>
                  <a:cubicBezTo>
                    <a:pt x="82" y="277"/>
                    <a:pt x="82" y="277"/>
                    <a:pt x="82" y="278"/>
                  </a:cubicBezTo>
                  <a:cubicBezTo>
                    <a:pt x="85" y="278"/>
                    <a:pt x="89" y="279"/>
                    <a:pt x="89" y="283"/>
                  </a:cubicBezTo>
                  <a:cubicBezTo>
                    <a:pt x="89" y="284"/>
                    <a:pt x="88" y="285"/>
                    <a:pt x="88" y="286"/>
                  </a:cubicBezTo>
                  <a:cubicBezTo>
                    <a:pt x="88" y="286"/>
                    <a:pt x="88" y="286"/>
                    <a:pt x="88" y="286"/>
                  </a:cubicBezTo>
                  <a:cubicBezTo>
                    <a:pt x="88" y="285"/>
                    <a:pt x="88" y="282"/>
                    <a:pt x="87" y="282"/>
                  </a:cubicBezTo>
                  <a:cubicBezTo>
                    <a:pt x="87" y="282"/>
                    <a:pt x="87" y="282"/>
                    <a:pt x="87" y="282"/>
                  </a:cubicBezTo>
                  <a:cubicBezTo>
                    <a:pt x="86" y="282"/>
                    <a:pt x="86" y="282"/>
                    <a:pt x="86" y="282"/>
                  </a:cubicBezTo>
                  <a:cubicBezTo>
                    <a:pt x="86" y="282"/>
                    <a:pt x="86" y="282"/>
                    <a:pt x="86" y="282"/>
                  </a:cubicBezTo>
                  <a:cubicBezTo>
                    <a:pt x="85" y="283"/>
                    <a:pt x="85" y="286"/>
                    <a:pt x="85" y="287"/>
                  </a:cubicBezTo>
                  <a:cubicBezTo>
                    <a:pt x="85" y="287"/>
                    <a:pt x="86" y="287"/>
                    <a:pt x="86" y="287"/>
                  </a:cubicBezTo>
                  <a:cubicBezTo>
                    <a:pt x="86" y="287"/>
                    <a:pt x="86" y="287"/>
                    <a:pt x="86" y="287"/>
                  </a:cubicBezTo>
                  <a:cubicBezTo>
                    <a:pt x="87" y="287"/>
                    <a:pt x="87" y="286"/>
                    <a:pt x="87" y="286"/>
                  </a:cubicBezTo>
                  <a:cubicBezTo>
                    <a:pt x="87" y="286"/>
                    <a:pt x="88" y="286"/>
                    <a:pt x="88" y="286"/>
                  </a:cubicBezTo>
                  <a:cubicBezTo>
                    <a:pt x="88" y="286"/>
                    <a:pt x="88" y="286"/>
                    <a:pt x="88" y="286"/>
                  </a:cubicBezTo>
                  <a:cubicBezTo>
                    <a:pt x="89" y="287"/>
                    <a:pt x="90" y="289"/>
                    <a:pt x="91" y="289"/>
                  </a:cubicBezTo>
                  <a:cubicBezTo>
                    <a:pt x="91" y="289"/>
                    <a:pt x="91" y="289"/>
                    <a:pt x="91" y="289"/>
                  </a:cubicBezTo>
                  <a:cubicBezTo>
                    <a:pt x="90" y="290"/>
                    <a:pt x="91" y="294"/>
                    <a:pt x="90" y="294"/>
                  </a:cubicBezTo>
                  <a:cubicBezTo>
                    <a:pt x="90" y="294"/>
                    <a:pt x="90" y="295"/>
                    <a:pt x="90" y="295"/>
                  </a:cubicBezTo>
                  <a:cubicBezTo>
                    <a:pt x="90" y="295"/>
                    <a:pt x="90" y="295"/>
                    <a:pt x="90" y="295"/>
                  </a:cubicBezTo>
                  <a:cubicBezTo>
                    <a:pt x="90" y="295"/>
                    <a:pt x="90" y="295"/>
                    <a:pt x="90" y="295"/>
                  </a:cubicBezTo>
                  <a:cubicBezTo>
                    <a:pt x="91" y="295"/>
                    <a:pt x="92" y="295"/>
                    <a:pt x="93" y="295"/>
                  </a:cubicBezTo>
                  <a:cubicBezTo>
                    <a:pt x="93" y="295"/>
                    <a:pt x="93" y="296"/>
                    <a:pt x="93" y="296"/>
                  </a:cubicBezTo>
                  <a:cubicBezTo>
                    <a:pt x="92" y="296"/>
                    <a:pt x="92" y="296"/>
                    <a:pt x="92" y="296"/>
                  </a:cubicBezTo>
                  <a:cubicBezTo>
                    <a:pt x="92" y="296"/>
                    <a:pt x="91" y="296"/>
                    <a:pt x="91" y="296"/>
                  </a:cubicBezTo>
                  <a:cubicBezTo>
                    <a:pt x="84" y="296"/>
                    <a:pt x="76" y="298"/>
                    <a:pt x="70" y="296"/>
                  </a:cubicBezTo>
                  <a:cubicBezTo>
                    <a:pt x="69" y="296"/>
                    <a:pt x="68" y="296"/>
                    <a:pt x="68" y="295"/>
                  </a:cubicBezTo>
                  <a:cubicBezTo>
                    <a:pt x="68" y="295"/>
                    <a:pt x="68" y="295"/>
                    <a:pt x="68" y="295"/>
                  </a:cubicBezTo>
                  <a:cubicBezTo>
                    <a:pt x="68" y="295"/>
                    <a:pt x="68" y="295"/>
                    <a:pt x="68" y="295"/>
                  </a:cubicBezTo>
                  <a:cubicBezTo>
                    <a:pt x="69" y="294"/>
                    <a:pt x="70" y="292"/>
                    <a:pt x="72" y="292"/>
                  </a:cubicBezTo>
                  <a:cubicBezTo>
                    <a:pt x="72" y="292"/>
                    <a:pt x="72" y="290"/>
                    <a:pt x="72" y="290"/>
                  </a:cubicBezTo>
                  <a:cubicBezTo>
                    <a:pt x="72" y="290"/>
                    <a:pt x="72" y="290"/>
                    <a:pt x="72" y="290"/>
                  </a:cubicBezTo>
                  <a:cubicBezTo>
                    <a:pt x="71" y="290"/>
                    <a:pt x="69" y="290"/>
                    <a:pt x="68" y="290"/>
                  </a:cubicBezTo>
                  <a:cubicBezTo>
                    <a:pt x="68" y="290"/>
                    <a:pt x="65" y="285"/>
                    <a:pt x="65" y="284"/>
                  </a:cubicBezTo>
                  <a:cubicBezTo>
                    <a:pt x="65" y="284"/>
                    <a:pt x="65" y="284"/>
                    <a:pt x="66" y="284"/>
                  </a:cubicBezTo>
                  <a:cubicBezTo>
                    <a:pt x="66" y="284"/>
                    <a:pt x="66" y="284"/>
                    <a:pt x="66" y="284"/>
                  </a:cubicBezTo>
                  <a:cubicBezTo>
                    <a:pt x="66" y="284"/>
                    <a:pt x="66" y="285"/>
                    <a:pt x="66" y="285"/>
                  </a:cubicBezTo>
                  <a:cubicBezTo>
                    <a:pt x="66" y="285"/>
                    <a:pt x="67" y="285"/>
                    <a:pt x="67" y="285"/>
                  </a:cubicBezTo>
                  <a:cubicBezTo>
                    <a:pt x="67" y="284"/>
                    <a:pt x="67" y="283"/>
                    <a:pt x="67" y="282"/>
                  </a:cubicBezTo>
                  <a:cubicBezTo>
                    <a:pt x="68" y="282"/>
                    <a:pt x="68" y="281"/>
                    <a:pt x="68" y="281"/>
                  </a:cubicBezTo>
                  <a:cubicBezTo>
                    <a:pt x="69" y="281"/>
                    <a:pt x="69" y="281"/>
                    <a:pt x="69" y="280"/>
                  </a:cubicBezTo>
                  <a:cubicBezTo>
                    <a:pt x="69" y="280"/>
                    <a:pt x="68" y="280"/>
                    <a:pt x="68" y="280"/>
                  </a:cubicBezTo>
                  <a:cubicBezTo>
                    <a:pt x="68" y="280"/>
                    <a:pt x="67" y="279"/>
                    <a:pt x="67" y="279"/>
                  </a:cubicBezTo>
                  <a:cubicBezTo>
                    <a:pt x="67" y="279"/>
                    <a:pt x="67" y="278"/>
                    <a:pt x="67" y="278"/>
                  </a:cubicBezTo>
                  <a:cubicBezTo>
                    <a:pt x="67" y="277"/>
                    <a:pt x="69" y="273"/>
                    <a:pt x="69" y="272"/>
                  </a:cubicBezTo>
                  <a:cubicBezTo>
                    <a:pt x="68" y="273"/>
                    <a:pt x="67" y="273"/>
                    <a:pt x="66" y="273"/>
                  </a:cubicBezTo>
                  <a:cubicBezTo>
                    <a:pt x="66" y="273"/>
                    <a:pt x="66" y="273"/>
                    <a:pt x="66" y="272"/>
                  </a:cubicBezTo>
                  <a:cubicBezTo>
                    <a:pt x="66" y="270"/>
                    <a:pt x="66" y="268"/>
                    <a:pt x="67" y="266"/>
                  </a:cubicBezTo>
                  <a:cubicBezTo>
                    <a:pt x="66" y="266"/>
                    <a:pt x="66" y="266"/>
                    <a:pt x="66" y="266"/>
                  </a:cubicBezTo>
                  <a:cubicBezTo>
                    <a:pt x="66" y="266"/>
                    <a:pt x="66" y="267"/>
                    <a:pt x="66" y="267"/>
                  </a:cubicBezTo>
                  <a:cubicBezTo>
                    <a:pt x="66" y="267"/>
                    <a:pt x="66" y="267"/>
                    <a:pt x="65" y="267"/>
                  </a:cubicBezTo>
                  <a:cubicBezTo>
                    <a:pt x="65" y="265"/>
                    <a:pt x="66" y="262"/>
                    <a:pt x="66" y="260"/>
                  </a:cubicBezTo>
                  <a:cubicBezTo>
                    <a:pt x="66" y="259"/>
                    <a:pt x="66" y="259"/>
                    <a:pt x="67" y="259"/>
                  </a:cubicBezTo>
                  <a:cubicBezTo>
                    <a:pt x="67" y="260"/>
                    <a:pt x="66" y="260"/>
                    <a:pt x="67" y="260"/>
                  </a:cubicBezTo>
                  <a:cubicBezTo>
                    <a:pt x="68" y="260"/>
                    <a:pt x="69" y="261"/>
                    <a:pt x="70" y="261"/>
                  </a:cubicBezTo>
                  <a:cubicBezTo>
                    <a:pt x="70" y="261"/>
                    <a:pt x="70" y="261"/>
                    <a:pt x="70" y="261"/>
                  </a:cubicBezTo>
                  <a:cubicBezTo>
                    <a:pt x="70" y="261"/>
                    <a:pt x="70" y="261"/>
                    <a:pt x="70" y="261"/>
                  </a:cubicBezTo>
                  <a:cubicBezTo>
                    <a:pt x="70" y="259"/>
                    <a:pt x="71" y="257"/>
                    <a:pt x="72" y="255"/>
                  </a:cubicBezTo>
                  <a:cubicBezTo>
                    <a:pt x="73" y="253"/>
                    <a:pt x="74" y="252"/>
                    <a:pt x="74" y="250"/>
                  </a:cubicBezTo>
                  <a:cubicBezTo>
                    <a:pt x="74" y="250"/>
                    <a:pt x="73" y="250"/>
                    <a:pt x="73" y="250"/>
                  </a:cubicBezTo>
                  <a:cubicBezTo>
                    <a:pt x="73" y="250"/>
                    <a:pt x="73" y="250"/>
                    <a:pt x="73" y="249"/>
                  </a:cubicBezTo>
                  <a:cubicBezTo>
                    <a:pt x="72" y="250"/>
                    <a:pt x="71" y="250"/>
                    <a:pt x="71" y="251"/>
                  </a:cubicBezTo>
                  <a:cubicBezTo>
                    <a:pt x="71" y="251"/>
                    <a:pt x="71" y="251"/>
                    <a:pt x="71" y="251"/>
                  </a:cubicBezTo>
                  <a:cubicBezTo>
                    <a:pt x="71" y="250"/>
                    <a:pt x="71" y="250"/>
                    <a:pt x="71" y="250"/>
                  </a:cubicBezTo>
                  <a:cubicBezTo>
                    <a:pt x="71" y="248"/>
                    <a:pt x="71" y="246"/>
                    <a:pt x="71" y="245"/>
                  </a:cubicBezTo>
                  <a:cubicBezTo>
                    <a:pt x="71" y="244"/>
                    <a:pt x="71" y="244"/>
                    <a:pt x="70" y="243"/>
                  </a:cubicBezTo>
                  <a:cubicBezTo>
                    <a:pt x="70" y="243"/>
                    <a:pt x="70" y="243"/>
                    <a:pt x="70" y="243"/>
                  </a:cubicBezTo>
                  <a:cubicBezTo>
                    <a:pt x="70" y="243"/>
                    <a:pt x="70" y="243"/>
                    <a:pt x="70" y="243"/>
                  </a:cubicBezTo>
                  <a:cubicBezTo>
                    <a:pt x="69" y="244"/>
                    <a:pt x="69" y="245"/>
                    <a:pt x="69" y="246"/>
                  </a:cubicBezTo>
                  <a:cubicBezTo>
                    <a:pt x="69" y="246"/>
                    <a:pt x="68" y="246"/>
                    <a:pt x="68" y="246"/>
                  </a:cubicBezTo>
                  <a:cubicBezTo>
                    <a:pt x="68" y="245"/>
                    <a:pt x="68" y="245"/>
                    <a:pt x="68" y="245"/>
                  </a:cubicBezTo>
                  <a:cubicBezTo>
                    <a:pt x="68" y="245"/>
                    <a:pt x="68" y="245"/>
                    <a:pt x="68" y="245"/>
                  </a:cubicBezTo>
                  <a:cubicBezTo>
                    <a:pt x="68" y="244"/>
                    <a:pt x="67" y="243"/>
                    <a:pt x="67" y="242"/>
                  </a:cubicBezTo>
                  <a:cubicBezTo>
                    <a:pt x="67" y="242"/>
                    <a:pt x="68" y="242"/>
                    <a:pt x="68" y="242"/>
                  </a:cubicBezTo>
                  <a:cubicBezTo>
                    <a:pt x="68" y="240"/>
                    <a:pt x="67" y="238"/>
                    <a:pt x="66" y="236"/>
                  </a:cubicBezTo>
                  <a:cubicBezTo>
                    <a:pt x="66" y="236"/>
                    <a:pt x="65" y="235"/>
                    <a:pt x="65" y="234"/>
                  </a:cubicBezTo>
                  <a:cubicBezTo>
                    <a:pt x="67" y="233"/>
                    <a:pt x="71" y="229"/>
                    <a:pt x="71" y="227"/>
                  </a:cubicBezTo>
                  <a:cubicBezTo>
                    <a:pt x="70" y="227"/>
                    <a:pt x="69" y="227"/>
                    <a:pt x="68" y="227"/>
                  </a:cubicBezTo>
                  <a:cubicBezTo>
                    <a:pt x="68" y="227"/>
                    <a:pt x="68" y="229"/>
                    <a:pt x="67" y="229"/>
                  </a:cubicBezTo>
                  <a:cubicBezTo>
                    <a:pt x="67" y="227"/>
                    <a:pt x="67" y="226"/>
                    <a:pt x="67" y="225"/>
                  </a:cubicBezTo>
                  <a:cubicBezTo>
                    <a:pt x="67" y="225"/>
                    <a:pt x="66" y="224"/>
                    <a:pt x="66" y="223"/>
                  </a:cubicBezTo>
                  <a:cubicBezTo>
                    <a:pt x="66" y="223"/>
                    <a:pt x="67" y="223"/>
                    <a:pt x="67" y="223"/>
                  </a:cubicBezTo>
                  <a:cubicBezTo>
                    <a:pt x="67" y="223"/>
                    <a:pt x="67" y="223"/>
                    <a:pt x="68" y="223"/>
                  </a:cubicBezTo>
                  <a:cubicBezTo>
                    <a:pt x="68" y="223"/>
                    <a:pt x="68" y="223"/>
                    <a:pt x="68" y="223"/>
                  </a:cubicBezTo>
                  <a:cubicBezTo>
                    <a:pt x="68" y="223"/>
                    <a:pt x="68" y="223"/>
                    <a:pt x="68" y="223"/>
                  </a:cubicBezTo>
                  <a:cubicBezTo>
                    <a:pt x="69" y="223"/>
                    <a:pt x="69" y="223"/>
                    <a:pt x="69" y="223"/>
                  </a:cubicBezTo>
                  <a:cubicBezTo>
                    <a:pt x="69" y="222"/>
                    <a:pt x="69" y="222"/>
                    <a:pt x="70" y="221"/>
                  </a:cubicBezTo>
                  <a:cubicBezTo>
                    <a:pt x="66" y="221"/>
                    <a:pt x="67" y="218"/>
                    <a:pt x="67" y="215"/>
                  </a:cubicBezTo>
                  <a:cubicBezTo>
                    <a:pt x="67" y="215"/>
                    <a:pt x="64" y="213"/>
                    <a:pt x="65" y="213"/>
                  </a:cubicBezTo>
                  <a:cubicBezTo>
                    <a:pt x="66" y="213"/>
                    <a:pt x="66" y="212"/>
                    <a:pt x="67" y="211"/>
                  </a:cubicBezTo>
                  <a:cubicBezTo>
                    <a:pt x="67" y="210"/>
                    <a:pt x="67" y="209"/>
                    <a:pt x="68" y="208"/>
                  </a:cubicBezTo>
                  <a:cubicBezTo>
                    <a:pt x="68" y="208"/>
                    <a:pt x="68" y="208"/>
                    <a:pt x="68" y="208"/>
                  </a:cubicBezTo>
                  <a:cubicBezTo>
                    <a:pt x="68" y="208"/>
                    <a:pt x="68" y="207"/>
                    <a:pt x="68" y="207"/>
                  </a:cubicBezTo>
                  <a:close/>
                  <a:moveTo>
                    <a:pt x="82" y="212"/>
                  </a:moveTo>
                  <a:cubicBezTo>
                    <a:pt x="83" y="212"/>
                    <a:pt x="84" y="212"/>
                    <a:pt x="84" y="212"/>
                  </a:cubicBezTo>
                  <a:cubicBezTo>
                    <a:pt x="84" y="212"/>
                    <a:pt x="84" y="212"/>
                    <a:pt x="84" y="213"/>
                  </a:cubicBezTo>
                  <a:cubicBezTo>
                    <a:pt x="84" y="213"/>
                    <a:pt x="84" y="213"/>
                    <a:pt x="84" y="213"/>
                  </a:cubicBezTo>
                  <a:cubicBezTo>
                    <a:pt x="84" y="213"/>
                    <a:pt x="84" y="213"/>
                    <a:pt x="84" y="213"/>
                  </a:cubicBezTo>
                  <a:cubicBezTo>
                    <a:pt x="83" y="213"/>
                    <a:pt x="83" y="213"/>
                    <a:pt x="82" y="213"/>
                  </a:cubicBezTo>
                  <a:cubicBezTo>
                    <a:pt x="82" y="213"/>
                    <a:pt x="82" y="212"/>
                    <a:pt x="82" y="212"/>
                  </a:cubicBezTo>
                  <a:close/>
                  <a:moveTo>
                    <a:pt x="64" y="216"/>
                  </a:moveTo>
                  <a:cubicBezTo>
                    <a:pt x="65" y="217"/>
                    <a:pt x="65" y="217"/>
                    <a:pt x="64" y="217"/>
                  </a:cubicBezTo>
                  <a:cubicBezTo>
                    <a:pt x="64" y="217"/>
                    <a:pt x="64" y="217"/>
                    <a:pt x="64" y="217"/>
                  </a:cubicBezTo>
                  <a:cubicBezTo>
                    <a:pt x="64" y="216"/>
                    <a:pt x="64" y="216"/>
                    <a:pt x="64" y="216"/>
                  </a:cubicBezTo>
                  <a:close/>
                  <a:moveTo>
                    <a:pt x="73" y="220"/>
                  </a:moveTo>
                  <a:cubicBezTo>
                    <a:pt x="73" y="221"/>
                    <a:pt x="73" y="221"/>
                    <a:pt x="72" y="221"/>
                  </a:cubicBezTo>
                  <a:cubicBezTo>
                    <a:pt x="72" y="221"/>
                    <a:pt x="72" y="221"/>
                    <a:pt x="72" y="221"/>
                  </a:cubicBezTo>
                  <a:cubicBezTo>
                    <a:pt x="73" y="221"/>
                    <a:pt x="74" y="222"/>
                    <a:pt x="74" y="222"/>
                  </a:cubicBezTo>
                  <a:cubicBezTo>
                    <a:pt x="74" y="221"/>
                    <a:pt x="73" y="221"/>
                    <a:pt x="73" y="220"/>
                  </a:cubicBezTo>
                  <a:close/>
                  <a:moveTo>
                    <a:pt x="65" y="221"/>
                  </a:moveTo>
                  <a:cubicBezTo>
                    <a:pt x="65" y="221"/>
                    <a:pt x="66" y="222"/>
                    <a:pt x="65" y="222"/>
                  </a:cubicBezTo>
                  <a:cubicBezTo>
                    <a:pt x="65" y="222"/>
                    <a:pt x="65" y="222"/>
                    <a:pt x="65" y="223"/>
                  </a:cubicBezTo>
                  <a:cubicBezTo>
                    <a:pt x="65" y="223"/>
                    <a:pt x="64" y="223"/>
                    <a:pt x="64" y="223"/>
                  </a:cubicBezTo>
                  <a:cubicBezTo>
                    <a:pt x="64" y="222"/>
                    <a:pt x="64" y="221"/>
                    <a:pt x="65" y="221"/>
                  </a:cubicBezTo>
                  <a:cubicBezTo>
                    <a:pt x="65" y="221"/>
                    <a:pt x="65" y="221"/>
                    <a:pt x="65" y="221"/>
                  </a:cubicBezTo>
                  <a:close/>
                  <a:moveTo>
                    <a:pt x="83" y="221"/>
                  </a:moveTo>
                  <a:cubicBezTo>
                    <a:pt x="83" y="222"/>
                    <a:pt x="83" y="223"/>
                    <a:pt x="84" y="223"/>
                  </a:cubicBezTo>
                  <a:cubicBezTo>
                    <a:pt x="84" y="223"/>
                    <a:pt x="84" y="223"/>
                    <a:pt x="84" y="223"/>
                  </a:cubicBezTo>
                  <a:cubicBezTo>
                    <a:pt x="85" y="223"/>
                    <a:pt x="85" y="223"/>
                    <a:pt x="85" y="223"/>
                  </a:cubicBezTo>
                  <a:cubicBezTo>
                    <a:pt x="85" y="223"/>
                    <a:pt x="86" y="223"/>
                    <a:pt x="86" y="223"/>
                  </a:cubicBezTo>
                  <a:cubicBezTo>
                    <a:pt x="86" y="222"/>
                    <a:pt x="86" y="222"/>
                    <a:pt x="86" y="222"/>
                  </a:cubicBezTo>
                  <a:cubicBezTo>
                    <a:pt x="85" y="222"/>
                    <a:pt x="84" y="222"/>
                    <a:pt x="83" y="221"/>
                  </a:cubicBezTo>
                  <a:close/>
                  <a:moveTo>
                    <a:pt x="79" y="223"/>
                  </a:moveTo>
                  <a:cubicBezTo>
                    <a:pt x="80" y="224"/>
                    <a:pt x="81" y="224"/>
                    <a:pt x="82" y="224"/>
                  </a:cubicBezTo>
                  <a:cubicBezTo>
                    <a:pt x="82" y="225"/>
                    <a:pt x="81" y="226"/>
                    <a:pt x="81" y="226"/>
                  </a:cubicBezTo>
                  <a:cubicBezTo>
                    <a:pt x="82" y="226"/>
                    <a:pt x="82" y="226"/>
                    <a:pt x="82" y="226"/>
                  </a:cubicBezTo>
                  <a:cubicBezTo>
                    <a:pt x="83" y="225"/>
                    <a:pt x="83" y="225"/>
                    <a:pt x="83" y="223"/>
                  </a:cubicBezTo>
                  <a:cubicBezTo>
                    <a:pt x="82" y="223"/>
                    <a:pt x="81" y="223"/>
                    <a:pt x="79" y="223"/>
                  </a:cubicBezTo>
                  <a:close/>
                  <a:moveTo>
                    <a:pt x="65" y="225"/>
                  </a:moveTo>
                  <a:cubicBezTo>
                    <a:pt x="66" y="226"/>
                    <a:pt x="64" y="227"/>
                    <a:pt x="63" y="227"/>
                  </a:cubicBezTo>
                  <a:cubicBezTo>
                    <a:pt x="63" y="227"/>
                    <a:pt x="63" y="227"/>
                    <a:pt x="63" y="226"/>
                  </a:cubicBezTo>
                  <a:cubicBezTo>
                    <a:pt x="63" y="226"/>
                    <a:pt x="63" y="226"/>
                    <a:pt x="64" y="226"/>
                  </a:cubicBezTo>
                  <a:cubicBezTo>
                    <a:pt x="64" y="226"/>
                    <a:pt x="65" y="225"/>
                    <a:pt x="65" y="225"/>
                  </a:cubicBezTo>
                  <a:close/>
                  <a:moveTo>
                    <a:pt x="76" y="226"/>
                  </a:moveTo>
                  <a:cubicBezTo>
                    <a:pt x="76" y="227"/>
                    <a:pt x="76" y="229"/>
                    <a:pt x="76" y="230"/>
                  </a:cubicBezTo>
                  <a:cubicBezTo>
                    <a:pt x="76" y="231"/>
                    <a:pt x="74" y="238"/>
                    <a:pt x="76" y="238"/>
                  </a:cubicBezTo>
                  <a:cubicBezTo>
                    <a:pt x="76" y="238"/>
                    <a:pt x="76" y="238"/>
                    <a:pt x="76" y="238"/>
                  </a:cubicBezTo>
                  <a:cubicBezTo>
                    <a:pt x="76" y="238"/>
                    <a:pt x="76" y="238"/>
                    <a:pt x="76" y="238"/>
                  </a:cubicBezTo>
                  <a:cubicBezTo>
                    <a:pt x="76" y="234"/>
                    <a:pt x="79" y="229"/>
                    <a:pt x="76" y="226"/>
                  </a:cubicBezTo>
                  <a:close/>
                  <a:moveTo>
                    <a:pt x="72" y="229"/>
                  </a:moveTo>
                  <a:cubicBezTo>
                    <a:pt x="71" y="230"/>
                    <a:pt x="71" y="231"/>
                    <a:pt x="71" y="232"/>
                  </a:cubicBezTo>
                  <a:cubicBezTo>
                    <a:pt x="71" y="232"/>
                    <a:pt x="71" y="232"/>
                    <a:pt x="71" y="232"/>
                  </a:cubicBezTo>
                  <a:cubicBezTo>
                    <a:pt x="71" y="232"/>
                    <a:pt x="71" y="232"/>
                    <a:pt x="71" y="232"/>
                  </a:cubicBezTo>
                  <a:cubicBezTo>
                    <a:pt x="72" y="232"/>
                    <a:pt x="72" y="232"/>
                    <a:pt x="72" y="232"/>
                  </a:cubicBezTo>
                  <a:cubicBezTo>
                    <a:pt x="73" y="231"/>
                    <a:pt x="73" y="229"/>
                    <a:pt x="72" y="229"/>
                  </a:cubicBezTo>
                  <a:close/>
                  <a:moveTo>
                    <a:pt x="62" y="233"/>
                  </a:moveTo>
                  <a:cubicBezTo>
                    <a:pt x="63" y="233"/>
                    <a:pt x="63" y="233"/>
                    <a:pt x="63" y="233"/>
                  </a:cubicBezTo>
                  <a:cubicBezTo>
                    <a:pt x="63" y="233"/>
                    <a:pt x="63" y="234"/>
                    <a:pt x="63" y="234"/>
                  </a:cubicBezTo>
                  <a:cubicBezTo>
                    <a:pt x="63" y="234"/>
                    <a:pt x="63" y="234"/>
                    <a:pt x="63" y="234"/>
                  </a:cubicBezTo>
                  <a:cubicBezTo>
                    <a:pt x="63" y="234"/>
                    <a:pt x="63" y="234"/>
                    <a:pt x="63" y="234"/>
                  </a:cubicBezTo>
                  <a:cubicBezTo>
                    <a:pt x="62" y="234"/>
                    <a:pt x="62" y="234"/>
                    <a:pt x="62" y="234"/>
                  </a:cubicBezTo>
                  <a:cubicBezTo>
                    <a:pt x="62" y="234"/>
                    <a:pt x="62" y="234"/>
                    <a:pt x="62" y="234"/>
                  </a:cubicBezTo>
                  <a:cubicBezTo>
                    <a:pt x="62" y="234"/>
                    <a:pt x="62" y="234"/>
                    <a:pt x="61" y="234"/>
                  </a:cubicBezTo>
                  <a:cubicBezTo>
                    <a:pt x="61" y="234"/>
                    <a:pt x="61" y="233"/>
                    <a:pt x="61" y="233"/>
                  </a:cubicBezTo>
                  <a:cubicBezTo>
                    <a:pt x="62" y="233"/>
                    <a:pt x="62" y="233"/>
                    <a:pt x="62" y="233"/>
                  </a:cubicBezTo>
                  <a:close/>
                  <a:moveTo>
                    <a:pt x="80" y="233"/>
                  </a:moveTo>
                  <a:cubicBezTo>
                    <a:pt x="73" y="242"/>
                    <a:pt x="84" y="240"/>
                    <a:pt x="84" y="245"/>
                  </a:cubicBezTo>
                  <a:cubicBezTo>
                    <a:pt x="84" y="245"/>
                    <a:pt x="84" y="245"/>
                    <a:pt x="84" y="245"/>
                  </a:cubicBezTo>
                  <a:cubicBezTo>
                    <a:pt x="84" y="244"/>
                    <a:pt x="84" y="244"/>
                    <a:pt x="85" y="244"/>
                  </a:cubicBezTo>
                  <a:cubicBezTo>
                    <a:pt x="85" y="243"/>
                    <a:pt x="85" y="242"/>
                    <a:pt x="85" y="240"/>
                  </a:cubicBezTo>
                  <a:cubicBezTo>
                    <a:pt x="85" y="240"/>
                    <a:pt x="85" y="240"/>
                    <a:pt x="85" y="240"/>
                  </a:cubicBezTo>
                  <a:cubicBezTo>
                    <a:pt x="85" y="240"/>
                    <a:pt x="85" y="240"/>
                    <a:pt x="85" y="240"/>
                  </a:cubicBezTo>
                  <a:cubicBezTo>
                    <a:pt x="85" y="240"/>
                    <a:pt x="84" y="240"/>
                    <a:pt x="84" y="240"/>
                  </a:cubicBezTo>
                  <a:cubicBezTo>
                    <a:pt x="84" y="241"/>
                    <a:pt x="84" y="241"/>
                    <a:pt x="84" y="242"/>
                  </a:cubicBezTo>
                  <a:cubicBezTo>
                    <a:pt x="83" y="242"/>
                    <a:pt x="83" y="242"/>
                    <a:pt x="83" y="242"/>
                  </a:cubicBezTo>
                  <a:cubicBezTo>
                    <a:pt x="83" y="241"/>
                    <a:pt x="80" y="237"/>
                    <a:pt x="79" y="237"/>
                  </a:cubicBezTo>
                  <a:cubicBezTo>
                    <a:pt x="79" y="236"/>
                    <a:pt x="80" y="234"/>
                    <a:pt x="82" y="234"/>
                  </a:cubicBezTo>
                  <a:cubicBezTo>
                    <a:pt x="82" y="233"/>
                    <a:pt x="82" y="233"/>
                    <a:pt x="81" y="233"/>
                  </a:cubicBezTo>
                  <a:cubicBezTo>
                    <a:pt x="81" y="233"/>
                    <a:pt x="80" y="233"/>
                    <a:pt x="80" y="233"/>
                  </a:cubicBezTo>
                  <a:close/>
                  <a:moveTo>
                    <a:pt x="88" y="236"/>
                  </a:moveTo>
                  <a:cubicBezTo>
                    <a:pt x="88" y="237"/>
                    <a:pt x="87" y="238"/>
                    <a:pt x="88" y="238"/>
                  </a:cubicBezTo>
                  <a:cubicBezTo>
                    <a:pt x="88" y="238"/>
                    <a:pt x="88" y="238"/>
                    <a:pt x="88" y="238"/>
                  </a:cubicBezTo>
                  <a:cubicBezTo>
                    <a:pt x="88" y="238"/>
                    <a:pt x="89" y="238"/>
                    <a:pt x="89" y="238"/>
                  </a:cubicBezTo>
                  <a:cubicBezTo>
                    <a:pt x="89" y="238"/>
                    <a:pt x="88" y="237"/>
                    <a:pt x="88" y="236"/>
                  </a:cubicBezTo>
                  <a:close/>
                  <a:moveTo>
                    <a:pt x="61" y="237"/>
                  </a:moveTo>
                  <a:cubicBezTo>
                    <a:pt x="62" y="237"/>
                    <a:pt x="62" y="237"/>
                    <a:pt x="62" y="237"/>
                  </a:cubicBezTo>
                  <a:cubicBezTo>
                    <a:pt x="62" y="238"/>
                    <a:pt x="62" y="238"/>
                    <a:pt x="62" y="238"/>
                  </a:cubicBezTo>
                  <a:cubicBezTo>
                    <a:pt x="63" y="238"/>
                    <a:pt x="63" y="238"/>
                    <a:pt x="63" y="238"/>
                  </a:cubicBezTo>
                  <a:cubicBezTo>
                    <a:pt x="62" y="238"/>
                    <a:pt x="62" y="238"/>
                    <a:pt x="62" y="238"/>
                  </a:cubicBezTo>
                  <a:cubicBezTo>
                    <a:pt x="62" y="238"/>
                    <a:pt x="62" y="239"/>
                    <a:pt x="62" y="239"/>
                  </a:cubicBezTo>
                  <a:cubicBezTo>
                    <a:pt x="62" y="239"/>
                    <a:pt x="61" y="239"/>
                    <a:pt x="61" y="239"/>
                  </a:cubicBezTo>
                  <a:cubicBezTo>
                    <a:pt x="61" y="238"/>
                    <a:pt x="61" y="238"/>
                    <a:pt x="61" y="238"/>
                  </a:cubicBezTo>
                  <a:cubicBezTo>
                    <a:pt x="61" y="238"/>
                    <a:pt x="61" y="238"/>
                    <a:pt x="61" y="238"/>
                  </a:cubicBezTo>
                  <a:cubicBezTo>
                    <a:pt x="61" y="238"/>
                    <a:pt x="61" y="238"/>
                    <a:pt x="61" y="237"/>
                  </a:cubicBezTo>
                  <a:close/>
                  <a:moveTo>
                    <a:pt x="86" y="238"/>
                  </a:moveTo>
                  <a:cubicBezTo>
                    <a:pt x="86" y="238"/>
                    <a:pt x="85" y="240"/>
                    <a:pt x="86" y="240"/>
                  </a:cubicBezTo>
                  <a:cubicBezTo>
                    <a:pt x="86" y="240"/>
                    <a:pt x="86" y="240"/>
                    <a:pt x="86" y="240"/>
                  </a:cubicBezTo>
                  <a:cubicBezTo>
                    <a:pt x="86" y="240"/>
                    <a:pt x="86" y="240"/>
                    <a:pt x="86" y="240"/>
                  </a:cubicBezTo>
                  <a:cubicBezTo>
                    <a:pt x="86" y="240"/>
                    <a:pt x="86" y="240"/>
                    <a:pt x="86" y="240"/>
                  </a:cubicBezTo>
                  <a:cubicBezTo>
                    <a:pt x="86" y="239"/>
                    <a:pt x="87" y="239"/>
                    <a:pt x="87" y="239"/>
                  </a:cubicBezTo>
                  <a:cubicBezTo>
                    <a:pt x="87" y="239"/>
                    <a:pt x="87" y="238"/>
                    <a:pt x="87" y="238"/>
                  </a:cubicBezTo>
                  <a:cubicBezTo>
                    <a:pt x="86" y="238"/>
                    <a:pt x="86" y="238"/>
                    <a:pt x="86" y="238"/>
                  </a:cubicBezTo>
                  <a:close/>
                  <a:moveTo>
                    <a:pt x="87" y="241"/>
                  </a:moveTo>
                  <a:cubicBezTo>
                    <a:pt x="87" y="242"/>
                    <a:pt x="87" y="242"/>
                    <a:pt x="87" y="243"/>
                  </a:cubicBezTo>
                  <a:cubicBezTo>
                    <a:pt x="87" y="243"/>
                    <a:pt x="87" y="243"/>
                    <a:pt x="88" y="243"/>
                  </a:cubicBezTo>
                  <a:cubicBezTo>
                    <a:pt x="88" y="243"/>
                    <a:pt x="88" y="243"/>
                    <a:pt x="88" y="243"/>
                  </a:cubicBezTo>
                  <a:cubicBezTo>
                    <a:pt x="88" y="243"/>
                    <a:pt x="88" y="243"/>
                    <a:pt x="88" y="243"/>
                  </a:cubicBezTo>
                  <a:cubicBezTo>
                    <a:pt x="88" y="242"/>
                    <a:pt x="88" y="242"/>
                    <a:pt x="87" y="241"/>
                  </a:cubicBezTo>
                  <a:close/>
                  <a:moveTo>
                    <a:pt x="80" y="243"/>
                  </a:moveTo>
                  <a:cubicBezTo>
                    <a:pt x="80" y="244"/>
                    <a:pt x="80" y="245"/>
                    <a:pt x="80" y="246"/>
                  </a:cubicBezTo>
                  <a:cubicBezTo>
                    <a:pt x="80" y="246"/>
                    <a:pt x="80" y="246"/>
                    <a:pt x="81" y="246"/>
                  </a:cubicBezTo>
                  <a:cubicBezTo>
                    <a:pt x="81" y="245"/>
                    <a:pt x="81" y="245"/>
                    <a:pt x="81" y="245"/>
                  </a:cubicBezTo>
                  <a:cubicBezTo>
                    <a:pt x="81" y="244"/>
                    <a:pt x="80" y="244"/>
                    <a:pt x="80" y="243"/>
                  </a:cubicBezTo>
                  <a:close/>
                  <a:moveTo>
                    <a:pt x="79" y="247"/>
                  </a:moveTo>
                  <a:cubicBezTo>
                    <a:pt x="79" y="248"/>
                    <a:pt x="75" y="253"/>
                    <a:pt x="77" y="253"/>
                  </a:cubicBezTo>
                  <a:cubicBezTo>
                    <a:pt x="78" y="254"/>
                    <a:pt x="80" y="256"/>
                    <a:pt x="82" y="256"/>
                  </a:cubicBezTo>
                  <a:cubicBezTo>
                    <a:pt x="81" y="255"/>
                    <a:pt x="81" y="253"/>
                    <a:pt x="80" y="252"/>
                  </a:cubicBezTo>
                  <a:cubicBezTo>
                    <a:pt x="80" y="251"/>
                    <a:pt x="81" y="248"/>
                    <a:pt x="79" y="247"/>
                  </a:cubicBezTo>
                  <a:close/>
                  <a:moveTo>
                    <a:pt x="91" y="251"/>
                  </a:moveTo>
                  <a:cubicBezTo>
                    <a:pt x="91" y="251"/>
                    <a:pt x="92" y="251"/>
                    <a:pt x="92" y="251"/>
                  </a:cubicBezTo>
                  <a:cubicBezTo>
                    <a:pt x="92" y="251"/>
                    <a:pt x="91" y="251"/>
                    <a:pt x="91" y="251"/>
                  </a:cubicBezTo>
                  <a:close/>
                  <a:moveTo>
                    <a:pt x="81" y="258"/>
                  </a:moveTo>
                  <a:cubicBezTo>
                    <a:pt x="81" y="258"/>
                    <a:pt x="81" y="258"/>
                    <a:pt x="81" y="258"/>
                  </a:cubicBezTo>
                  <a:cubicBezTo>
                    <a:pt x="80" y="258"/>
                    <a:pt x="80" y="258"/>
                    <a:pt x="80" y="259"/>
                  </a:cubicBezTo>
                  <a:cubicBezTo>
                    <a:pt x="80" y="259"/>
                    <a:pt x="79" y="259"/>
                    <a:pt x="80" y="259"/>
                  </a:cubicBezTo>
                  <a:cubicBezTo>
                    <a:pt x="80" y="260"/>
                    <a:pt x="80" y="260"/>
                    <a:pt x="81" y="260"/>
                  </a:cubicBezTo>
                  <a:cubicBezTo>
                    <a:pt x="81" y="261"/>
                    <a:pt x="81" y="260"/>
                    <a:pt x="80" y="260"/>
                  </a:cubicBezTo>
                  <a:cubicBezTo>
                    <a:pt x="80" y="261"/>
                    <a:pt x="80" y="261"/>
                    <a:pt x="80" y="261"/>
                  </a:cubicBezTo>
                  <a:cubicBezTo>
                    <a:pt x="80" y="261"/>
                    <a:pt x="74" y="265"/>
                    <a:pt x="76" y="265"/>
                  </a:cubicBezTo>
                  <a:cubicBezTo>
                    <a:pt x="76" y="265"/>
                    <a:pt x="76" y="266"/>
                    <a:pt x="76" y="266"/>
                  </a:cubicBezTo>
                  <a:cubicBezTo>
                    <a:pt x="77" y="266"/>
                    <a:pt x="77" y="266"/>
                    <a:pt x="78" y="266"/>
                  </a:cubicBezTo>
                  <a:cubicBezTo>
                    <a:pt x="78" y="265"/>
                    <a:pt x="78" y="264"/>
                    <a:pt x="79" y="264"/>
                  </a:cubicBezTo>
                  <a:cubicBezTo>
                    <a:pt x="79" y="265"/>
                    <a:pt x="79" y="265"/>
                    <a:pt x="79" y="265"/>
                  </a:cubicBezTo>
                  <a:cubicBezTo>
                    <a:pt x="79" y="265"/>
                    <a:pt x="79" y="266"/>
                    <a:pt x="80" y="266"/>
                  </a:cubicBezTo>
                  <a:cubicBezTo>
                    <a:pt x="80" y="266"/>
                    <a:pt x="80" y="266"/>
                    <a:pt x="80" y="266"/>
                  </a:cubicBezTo>
                  <a:cubicBezTo>
                    <a:pt x="82" y="263"/>
                    <a:pt x="84" y="260"/>
                    <a:pt x="81" y="258"/>
                  </a:cubicBezTo>
                  <a:close/>
                  <a:moveTo>
                    <a:pt x="73" y="260"/>
                  </a:moveTo>
                  <a:cubicBezTo>
                    <a:pt x="74" y="261"/>
                    <a:pt x="74" y="262"/>
                    <a:pt x="75" y="262"/>
                  </a:cubicBezTo>
                  <a:cubicBezTo>
                    <a:pt x="75" y="262"/>
                    <a:pt x="75" y="262"/>
                    <a:pt x="75" y="261"/>
                  </a:cubicBezTo>
                  <a:cubicBezTo>
                    <a:pt x="75" y="261"/>
                    <a:pt x="75" y="261"/>
                    <a:pt x="75" y="261"/>
                  </a:cubicBezTo>
                  <a:cubicBezTo>
                    <a:pt x="75" y="261"/>
                    <a:pt x="74" y="261"/>
                    <a:pt x="73" y="260"/>
                  </a:cubicBezTo>
                  <a:close/>
                  <a:moveTo>
                    <a:pt x="78" y="260"/>
                  </a:moveTo>
                  <a:cubicBezTo>
                    <a:pt x="78" y="261"/>
                    <a:pt x="78" y="261"/>
                    <a:pt x="78" y="261"/>
                  </a:cubicBezTo>
                  <a:cubicBezTo>
                    <a:pt x="77" y="261"/>
                    <a:pt x="77" y="261"/>
                    <a:pt x="77" y="261"/>
                  </a:cubicBezTo>
                  <a:cubicBezTo>
                    <a:pt x="78" y="261"/>
                    <a:pt x="78" y="261"/>
                    <a:pt x="78" y="261"/>
                  </a:cubicBezTo>
                  <a:cubicBezTo>
                    <a:pt x="78" y="261"/>
                    <a:pt x="78" y="261"/>
                    <a:pt x="78" y="260"/>
                  </a:cubicBezTo>
                  <a:cubicBezTo>
                    <a:pt x="78" y="260"/>
                    <a:pt x="78" y="260"/>
                    <a:pt x="78" y="260"/>
                  </a:cubicBezTo>
                  <a:close/>
                  <a:moveTo>
                    <a:pt x="89" y="263"/>
                  </a:moveTo>
                  <a:cubicBezTo>
                    <a:pt x="89" y="263"/>
                    <a:pt x="89" y="263"/>
                    <a:pt x="90" y="263"/>
                  </a:cubicBezTo>
                  <a:cubicBezTo>
                    <a:pt x="89" y="264"/>
                    <a:pt x="89" y="264"/>
                    <a:pt x="89" y="264"/>
                  </a:cubicBezTo>
                  <a:cubicBezTo>
                    <a:pt x="89" y="264"/>
                    <a:pt x="89" y="263"/>
                    <a:pt x="89" y="263"/>
                  </a:cubicBezTo>
                  <a:close/>
                  <a:moveTo>
                    <a:pt x="34" y="265"/>
                  </a:moveTo>
                  <a:cubicBezTo>
                    <a:pt x="34" y="265"/>
                    <a:pt x="34" y="265"/>
                    <a:pt x="34" y="265"/>
                  </a:cubicBezTo>
                  <a:cubicBezTo>
                    <a:pt x="34" y="265"/>
                    <a:pt x="34" y="265"/>
                    <a:pt x="34" y="265"/>
                  </a:cubicBezTo>
                  <a:close/>
                  <a:moveTo>
                    <a:pt x="118" y="265"/>
                  </a:moveTo>
                  <a:cubicBezTo>
                    <a:pt x="119" y="265"/>
                    <a:pt x="120" y="267"/>
                    <a:pt x="120" y="267"/>
                  </a:cubicBezTo>
                  <a:cubicBezTo>
                    <a:pt x="120" y="267"/>
                    <a:pt x="120" y="267"/>
                    <a:pt x="120" y="267"/>
                  </a:cubicBezTo>
                  <a:cubicBezTo>
                    <a:pt x="120" y="267"/>
                    <a:pt x="121" y="267"/>
                    <a:pt x="121" y="267"/>
                  </a:cubicBezTo>
                  <a:cubicBezTo>
                    <a:pt x="121" y="267"/>
                    <a:pt x="120" y="266"/>
                    <a:pt x="120" y="265"/>
                  </a:cubicBezTo>
                  <a:cubicBezTo>
                    <a:pt x="120" y="265"/>
                    <a:pt x="119" y="265"/>
                    <a:pt x="118" y="265"/>
                  </a:cubicBezTo>
                  <a:close/>
                  <a:moveTo>
                    <a:pt x="87" y="265"/>
                  </a:moveTo>
                  <a:cubicBezTo>
                    <a:pt x="88" y="265"/>
                    <a:pt x="88" y="265"/>
                    <a:pt x="88" y="265"/>
                  </a:cubicBezTo>
                  <a:cubicBezTo>
                    <a:pt x="88" y="266"/>
                    <a:pt x="88" y="266"/>
                    <a:pt x="87" y="266"/>
                  </a:cubicBezTo>
                  <a:cubicBezTo>
                    <a:pt x="87" y="266"/>
                    <a:pt x="87" y="266"/>
                    <a:pt x="87" y="265"/>
                  </a:cubicBezTo>
                  <a:close/>
                  <a:moveTo>
                    <a:pt x="34" y="266"/>
                  </a:moveTo>
                  <a:cubicBezTo>
                    <a:pt x="34" y="267"/>
                    <a:pt x="33" y="273"/>
                    <a:pt x="34" y="273"/>
                  </a:cubicBezTo>
                  <a:cubicBezTo>
                    <a:pt x="34" y="273"/>
                    <a:pt x="34" y="273"/>
                    <a:pt x="34" y="273"/>
                  </a:cubicBezTo>
                  <a:cubicBezTo>
                    <a:pt x="34" y="273"/>
                    <a:pt x="36" y="273"/>
                    <a:pt x="36" y="272"/>
                  </a:cubicBezTo>
                  <a:cubicBezTo>
                    <a:pt x="37" y="270"/>
                    <a:pt x="36" y="268"/>
                    <a:pt x="34" y="266"/>
                  </a:cubicBezTo>
                  <a:close/>
                  <a:moveTo>
                    <a:pt x="85" y="266"/>
                  </a:moveTo>
                  <a:cubicBezTo>
                    <a:pt x="85" y="266"/>
                    <a:pt x="85" y="266"/>
                    <a:pt x="86" y="266"/>
                  </a:cubicBezTo>
                  <a:cubicBezTo>
                    <a:pt x="86" y="267"/>
                    <a:pt x="86" y="267"/>
                    <a:pt x="85" y="267"/>
                  </a:cubicBezTo>
                  <a:cubicBezTo>
                    <a:pt x="85" y="267"/>
                    <a:pt x="85" y="267"/>
                    <a:pt x="85" y="266"/>
                  </a:cubicBezTo>
                  <a:close/>
                  <a:moveTo>
                    <a:pt x="62" y="267"/>
                  </a:moveTo>
                  <a:cubicBezTo>
                    <a:pt x="63" y="267"/>
                    <a:pt x="63" y="268"/>
                    <a:pt x="62" y="268"/>
                  </a:cubicBezTo>
                  <a:cubicBezTo>
                    <a:pt x="62" y="268"/>
                    <a:pt x="62" y="267"/>
                    <a:pt x="62" y="267"/>
                  </a:cubicBezTo>
                  <a:close/>
                  <a:moveTo>
                    <a:pt x="68" y="268"/>
                  </a:moveTo>
                  <a:cubicBezTo>
                    <a:pt x="69" y="269"/>
                    <a:pt x="69" y="270"/>
                    <a:pt x="69" y="272"/>
                  </a:cubicBezTo>
                  <a:cubicBezTo>
                    <a:pt x="70" y="272"/>
                    <a:pt x="70" y="272"/>
                    <a:pt x="71" y="272"/>
                  </a:cubicBezTo>
                  <a:cubicBezTo>
                    <a:pt x="71" y="272"/>
                    <a:pt x="71" y="272"/>
                    <a:pt x="71" y="272"/>
                  </a:cubicBezTo>
                  <a:cubicBezTo>
                    <a:pt x="71" y="272"/>
                    <a:pt x="71" y="272"/>
                    <a:pt x="71" y="272"/>
                  </a:cubicBezTo>
                  <a:cubicBezTo>
                    <a:pt x="71" y="271"/>
                    <a:pt x="71" y="269"/>
                    <a:pt x="71" y="269"/>
                  </a:cubicBezTo>
                  <a:cubicBezTo>
                    <a:pt x="71" y="268"/>
                    <a:pt x="71" y="268"/>
                    <a:pt x="71" y="268"/>
                  </a:cubicBezTo>
                  <a:cubicBezTo>
                    <a:pt x="70" y="268"/>
                    <a:pt x="69" y="268"/>
                    <a:pt x="68" y="268"/>
                  </a:cubicBezTo>
                  <a:close/>
                  <a:moveTo>
                    <a:pt x="87" y="269"/>
                  </a:moveTo>
                  <a:cubicBezTo>
                    <a:pt x="89" y="270"/>
                    <a:pt x="89" y="272"/>
                    <a:pt x="89" y="273"/>
                  </a:cubicBezTo>
                  <a:cubicBezTo>
                    <a:pt x="89" y="273"/>
                    <a:pt x="89" y="273"/>
                    <a:pt x="88" y="273"/>
                  </a:cubicBezTo>
                  <a:cubicBezTo>
                    <a:pt x="88" y="272"/>
                    <a:pt x="88" y="272"/>
                    <a:pt x="88" y="271"/>
                  </a:cubicBezTo>
                  <a:cubicBezTo>
                    <a:pt x="88" y="271"/>
                    <a:pt x="88" y="271"/>
                    <a:pt x="87" y="271"/>
                  </a:cubicBezTo>
                  <a:cubicBezTo>
                    <a:pt x="87" y="272"/>
                    <a:pt x="87" y="272"/>
                    <a:pt x="87" y="272"/>
                  </a:cubicBezTo>
                  <a:cubicBezTo>
                    <a:pt x="86" y="272"/>
                    <a:pt x="86" y="274"/>
                    <a:pt x="85" y="274"/>
                  </a:cubicBezTo>
                  <a:cubicBezTo>
                    <a:pt x="85" y="274"/>
                    <a:pt x="85" y="274"/>
                    <a:pt x="85" y="274"/>
                  </a:cubicBezTo>
                  <a:cubicBezTo>
                    <a:pt x="85" y="274"/>
                    <a:pt x="85" y="274"/>
                    <a:pt x="85" y="274"/>
                  </a:cubicBezTo>
                  <a:cubicBezTo>
                    <a:pt x="85" y="274"/>
                    <a:pt x="85" y="274"/>
                    <a:pt x="85" y="274"/>
                  </a:cubicBezTo>
                  <a:cubicBezTo>
                    <a:pt x="84" y="273"/>
                    <a:pt x="84" y="272"/>
                    <a:pt x="84" y="271"/>
                  </a:cubicBezTo>
                  <a:cubicBezTo>
                    <a:pt x="84" y="271"/>
                    <a:pt x="84" y="271"/>
                    <a:pt x="84" y="271"/>
                  </a:cubicBezTo>
                  <a:cubicBezTo>
                    <a:pt x="85" y="270"/>
                    <a:pt x="86" y="270"/>
                    <a:pt x="87" y="269"/>
                  </a:cubicBezTo>
                  <a:close/>
                  <a:moveTo>
                    <a:pt x="21" y="272"/>
                  </a:moveTo>
                  <a:cubicBezTo>
                    <a:pt x="21" y="274"/>
                    <a:pt x="21" y="278"/>
                    <a:pt x="19" y="278"/>
                  </a:cubicBezTo>
                  <a:cubicBezTo>
                    <a:pt x="19" y="278"/>
                    <a:pt x="20" y="278"/>
                    <a:pt x="20" y="279"/>
                  </a:cubicBezTo>
                  <a:cubicBezTo>
                    <a:pt x="21" y="280"/>
                    <a:pt x="22" y="282"/>
                    <a:pt x="23" y="282"/>
                  </a:cubicBezTo>
                  <a:cubicBezTo>
                    <a:pt x="23" y="282"/>
                    <a:pt x="23" y="282"/>
                    <a:pt x="23" y="281"/>
                  </a:cubicBezTo>
                  <a:cubicBezTo>
                    <a:pt x="24" y="281"/>
                    <a:pt x="24" y="281"/>
                    <a:pt x="24" y="281"/>
                  </a:cubicBezTo>
                  <a:cubicBezTo>
                    <a:pt x="24" y="277"/>
                    <a:pt x="25" y="274"/>
                    <a:pt x="21" y="272"/>
                  </a:cubicBezTo>
                  <a:close/>
                  <a:moveTo>
                    <a:pt x="79" y="272"/>
                  </a:moveTo>
                  <a:cubicBezTo>
                    <a:pt x="79" y="273"/>
                    <a:pt x="79" y="273"/>
                    <a:pt x="79" y="274"/>
                  </a:cubicBezTo>
                  <a:cubicBezTo>
                    <a:pt x="80" y="274"/>
                    <a:pt x="80" y="274"/>
                    <a:pt x="80" y="274"/>
                  </a:cubicBezTo>
                  <a:cubicBezTo>
                    <a:pt x="80" y="273"/>
                    <a:pt x="80" y="273"/>
                    <a:pt x="79" y="272"/>
                  </a:cubicBezTo>
                  <a:close/>
                  <a:moveTo>
                    <a:pt x="74" y="274"/>
                  </a:moveTo>
                  <a:cubicBezTo>
                    <a:pt x="74" y="275"/>
                    <a:pt x="73" y="279"/>
                    <a:pt x="72" y="279"/>
                  </a:cubicBezTo>
                  <a:cubicBezTo>
                    <a:pt x="72" y="279"/>
                    <a:pt x="72" y="279"/>
                    <a:pt x="72" y="280"/>
                  </a:cubicBezTo>
                  <a:cubicBezTo>
                    <a:pt x="72" y="280"/>
                    <a:pt x="72" y="280"/>
                    <a:pt x="72" y="280"/>
                  </a:cubicBezTo>
                  <a:cubicBezTo>
                    <a:pt x="72" y="280"/>
                    <a:pt x="72" y="280"/>
                    <a:pt x="72" y="280"/>
                  </a:cubicBezTo>
                  <a:cubicBezTo>
                    <a:pt x="72" y="280"/>
                    <a:pt x="72" y="280"/>
                    <a:pt x="72" y="280"/>
                  </a:cubicBezTo>
                  <a:cubicBezTo>
                    <a:pt x="72" y="280"/>
                    <a:pt x="72" y="280"/>
                    <a:pt x="72" y="280"/>
                  </a:cubicBezTo>
                  <a:cubicBezTo>
                    <a:pt x="74" y="279"/>
                    <a:pt x="76" y="276"/>
                    <a:pt x="74" y="274"/>
                  </a:cubicBezTo>
                  <a:close/>
                  <a:moveTo>
                    <a:pt x="120" y="274"/>
                  </a:moveTo>
                  <a:cubicBezTo>
                    <a:pt x="120" y="274"/>
                    <a:pt x="120" y="274"/>
                    <a:pt x="121" y="274"/>
                  </a:cubicBezTo>
                  <a:cubicBezTo>
                    <a:pt x="121" y="275"/>
                    <a:pt x="121" y="275"/>
                    <a:pt x="121" y="275"/>
                  </a:cubicBezTo>
                  <a:cubicBezTo>
                    <a:pt x="120" y="275"/>
                    <a:pt x="120" y="275"/>
                    <a:pt x="120" y="274"/>
                  </a:cubicBezTo>
                  <a:close/>
                  <a:moveTo>
                    <a:pt x="34" y="276"/>
                  </a:moveTo>
                  <a:cubicBezTo>
                    <a:pt x="34" y="276"/>
                    <a:pt x="35" y="276"/>
                    <a:pt x="35" y="276"/>
                  </a:cubicBezTo>
                  <a:cubicBezTo>
                    <a:pt x="35" y="276"/>
                    <a:pt x="35" y="277"/>
                    <a:pt x="34" y="277"/>
                  </a:cubicBezTo>
                  <a:cubicBezTo>
                    <a:pt x="34" y="276"/>
                    <a:pt x="34" y="276"/>
                    <a:pt x="34" y="276"/>
                  </a:cubicBezTo>
                  <a:close/>
                  <a:moveTo>
                    <a:pt x="61" y="278"/>
                  </a:moveTo>
                  <a:cubicBezTo>
                    <a:pt x="62" y="278"/>
                    <a:pt x="62" y="278"/>
                    <a:pt x="63" y="278"/>
                  </a:cubicBezTo>
                  <a:cubicBezTo>
                    <a:pt x="63" y="278"/>
                    <a:pt x="63" y="279"/>
                    <a:pt x="63" y="279"/>
                  </a:cubicBezTo>
                  <a:cubicBezTo>
                    <a:pt x="62" y="279"/>
                    <a:pt x="62" y="279"/>
                    <a:pt x="61" y="278"/>
                  </a:cubicBezTo>
                  <a:close/>
                  <a:moveTo>
                    <a:pt x="70" y="279"/>
                  </a:moveTo>
                  <a:cubicBezTo>
                    <a:pt x="70" y="280"/>
                    <a:pt x="70" y="281"/>
                    <a:pt x="71" y="281"/>
                  </a:cubicBezTo>
                  <a:cubicBezTo>
                    <a:pt x="71" y="281"/>
                    <a:pt x="71" y="281"/>
                    <a:pt x="71" y="281"/>
                  </a:cubicBezTo>
                  <a:cubicBezTo>
                    <a:pt x="71" y="280"/>
                    <a:pt x="70" y="279"/>
                    <a:pt x="70" y="279"/>
                  </a:cubicBezTo>
                  <a:close/>
                  <a:moveTo>
                    <a:pt x="64" y="280"/>
                  </a:moveTo>
                  <a:cubicBezTo>
                    <a:pt x="64" y="280"/>
                    <a:pt x="64" y="280"/>
                    <a:pt x="64" y="280"/>
                  </a:cubicBezTo>
                  <a:cubicBezTo>
                    <a:pt x="64" y="280"/>
                    <a:pt x="64" y="281"/>
                    <a:pt x="64" y="281"/>
                  </a:cubicBezTo>
                  <a:cubicBezTo>
                    <a:pt x="64" y="280"/>
                    <a:pt x="64" y="280"/>
                    <a:pt x="64" y="280"/>
                  </a:cubicBezTo>
                  <a:close/>
                  <a:moveTo>
                    <a:pt x="76" y="281"/>
                  </a:moveTo>
                  <a:cubicBezTo>
                    <a:pt x="75" y="283"/>
                    <a:pt x="75" y="285"/>
                    <a:pt x="75" y="287"/>
                  </a:cubicBezTo>
                  <a:cubicBezTo>
                    <a:pt x="76" y="287"/>
                    <a:pt x="76" y="287"/>
                    <a:pt x="76" y="287"/>
                  </a:cubicBezTo>
                  <a:cubicBezTo>
                    <a:pt x="76" y="286"/>
                    <a:pt x="76" y="284"/>
                    <a:pt x="76" y="284"/>
                  </a:cubicBezTo>
                  <a:cubicBezTo>
                    <a:pt x="76" y="283"/>
                    <a:pt x="77" y="282"/>
                    <a:pt x="77" y="282"/>
                  </a:cubicBezTo>
                  <a:cubicBezTo>
                    <a:pt x="77" y="282"/>
                    <a:pt x="77" y="281"/>
                    <a:pt x="77" y="281"/>
                  </a:cubicBezTo>
                  <a:cubicBezTo>
                    <a:pt x="77" y="281"/>
                    <a:pt x="76" y="281"/>
                    <a:pt x="76" y="281"/>
                  </a:cubicBezTo>
                  <a:close/>
                  <a:moveTo>
                    <a:pt x="121" y="282"/>
                  </a:moveTo>
                  <a:cubicBezTo>
                    <a:pt x="121" y="282"/>
                    <a:pt x="122" y="283"/>
                    <a:pt x="122" y="284"/>
                  </a:cubicBezTo>
                  <a:cubicBezTo>
                    <a:pt x="121" y="284"/>
                    <a:pt x="119" y="284"/>
                    <a:pt x="119" y="283"/>
                  </a:cubicBezTo>
                  <a:cubicBezTo>
                    <a:pt x="119" y="282"/>
                    <a:pt x="120" y="282"/>
                    <a:pt x="121" y="282"/>
                  </a:cubicBezTo>
                  <a:close/>
                  <a:moveTo>
                    <a:pt x="32" y="284"/>
                  </a:moveTo>
                  <a:cubicBezTo>
                    <a:pt x="33" y="284"/>
                    <a:pt x="33" y="284"/>
                    <a:pt x="34" y="284"/>
                  </a:cubicBezTo>
                  <a:cubicBezTo>
                    <a:pt x="34" y="285"/>
                    <a:pt x="34" y="285"/>
                    <a:pt x="34" y="285"/>
                  </a:cubicBezTo>
                  <a:cubicBezTo>
                    <a:pt x="34" y="285"/>
                    <a:pt x="33" y="285"/>
                    <a:pt x="33" y="285"/>
                  </a:cubicBezTo>
                  <a:cubicBezTo>
                    <a:pt x="33" y="285"/>
                    <a:pt x="33" y="286"/>
                    <a:pt x="33" y="286"/>
                  </a:cubicBezTo>
                  <a:cubicBezTo>
                    <a:pt x="33" y="286"/>
                    <a:pt x="33" y="286"/>
                    <a:pt x="32" y="286"/>
                  </a:cubicBezTo>
                  <a:cubicBezTo>
                    <a:pt x="32" y="286"/>
                    <a:pt x="32" y="285"/>
                    <a:pt x="32" y="285"/>
                  </a:cubicBezTo>
                  <a:cubicBezTo>
                    <a:pt x="32" y="285"/>
                    <a:pt x="32" y="285"/>
                    <a:pt x="32" y="284"/>
                  </a:cubicBezTo>
                  <a:cubicBezTo>
                    <a:pt x="32" y="284"/>
                    <a:pt x="32" y="284"/>
                    <a:pt x="32" y="284"/>
                  </a:cubicBezTo>
                  <a:close/>
                  <a:moveTo>
                    <a:pt x="68" y="284"/>
                  </a:moveTo>
                  <a:cubicBezTo>
                    <a:pt x="68" y="285"/>
                    <a:pt x="69" y="285"/>
                    <a:pt x="69" y="285"/>
                  </a:cubicBezTo>
                  <a:cubicBezTo>
                    <a:pt x="69" y="286"/>
                    <a:pt x="70" y="286"/>
                    <a:pt x="70" y="286"/>
                  </a:cubicBezTo>
                  <a:cubicBezTo>
                    <a:pt x="69" y="285"/>
                    <a:pt x="69" y="285"/>
                    <a:pt x="68" y="284"/>
                  </a:cubicBezTo>
                  <a:close/>
                  <a:moveTo>
                    <a:pt x="79" y="284"/>
                  </a:moveTo>
                  <a:cubicBezTo>
                    <a:pt x="79" y="284"/>
                    <a:pt x="79" y="285"/>
                    <a:pt x="79" y="285"/>
                  </a:cubicBezTo>
                  <a:cubicBezTo>
                    <a:pt x="79" y="285"/>
                    <a:pt x="80" y="285"/>
                    <a:pt x="80" y="284"/>
                  </a:cubicBezTo>
                  <a:cubicBezTo>
                    <a:pt x="79" y="284"/>
                    <a:pt x="79" y="284"/>
                    <a:pt x="79" y="284"/>
                  </a:cubicBezTo>
                  <a:close/>
                  <a:moveTo>
                    <a:pt x="61" y="285"/>
                  </a:moveTo>
                  <a:cubicBezTo>
                    <a:pt x="61" y="286"/>
                    <a:pt x="62" y="286"/>
                    <a:pt x="63" y="286"/>
                  </a:cubicBezTo>
                  <a:cubicBezTo>
                    <a:pt x="63" y="286"/>
                    <a:pt x="63" y="287"/>
                    <a:pt x="63" y="287"/>
                  </a:cubicBezTo>
                  <a:cubicBezTo>
                    <a:pt x="62" y="287"/>
                    <a:pt x="61" y="287"/>
                    <a:pt x="61" y="287"/>
                  </a:cubicBezTo>
                  <a:cubicBezTo>
                    <a:pt x="61" y="286"/>
                    <a:pt x="61" y="286"/>
                    <a:pt x="61" y="286"/>
                  </a:cubicBezTo>
                  <a:cubicBezTo>
                    <a:pt x="61" y="286"/>
                    <a:pt x="61" y="285"/>
                    <a:pt x="61" y="285"/>
                  </a:cubicBezTo>
                  <a:close/>
                  <a:moveTo>
                    <a:pt x="128" y="285"/>
                  </a:moveTo>
                  <a:cubicBezTo>
                    <a:pt x="128" y="286"/>
                    <a:pt x="128" y="287"/>
                    <a:pt x="128" y="287"/>
                  </a:cubicBezTo>
                  <a:cubicBezTo>
                    <a:pt x="128" y="286"/>
                    <a:pt x="128" y="286"/>
                    <a:pt x="128" y="285"/>
                  </a:cubicBezTo>
                  <a:close/>
                  <a:moveTo>
                    <a:pt x="83" y="286"/>
                  </a:moveTo>
                  <a:cubicBezTo>
                    <a:pt x="83" y="287"/>
                    <a:pt x="82" y="288"/>
                    <a:pt x="81" y="288"/>
                  </a:cubicBezTo>
                  <a:cubicBezTo>
                    <a:pt x="81" y="289"/>
                    <a:pt x="81" y="289"/>
                    <a:pt x="81" y="290"/>
                  </a:cubicBezTo>
                  <a:cubicBezTo>
                    <a:pt x="82" y="290"/>
                    <a:pt x="82" y="290"/>
                    <a:pt x="83" y="290"/>
                  </a:cubicBezTo>
                  <a:cubicBezTo>
                    <a:pt x="83" y="289"/>
                    <a:pt x="84" y="287"/>
                    <a:pt x="84" y="287"/>
                  </a:cubicBezTo>
                  <a:cubicBezTo>
                    <a:pt x="84" y="287"/>
                    <a:pt x="84" y="287"/>
                    <a:pt x="83" y="286"/>
                  </a:cubicBezTo>
                  <a:close/>
                  <a:moveTo>
                    <a:pt x="73" y="287"/>
                  </a:moveTo>
                  <a:cubicBezTo>
                    <a:pt x="73" y="288"/>
                    <a:pt x="73" y="289"/>
                    <a:pt x="73" y="289"/>
                  </a:cubicBezTo>
                  <a:cubicBezTo>
                    <a:pt x="73" y="288"/>
                    <a:pt x="73" y="288"/>
                    <a:pt x="73" y="287"/>
                  </a:cubicBezTo>
                  <a:cubicBezTo>
                    <a:pt x="73" y="287"/>
                    <a:pt x="73" y="287"/>
                    <a:pt x="73" y="287"/>
                  </a:cubicBezTo>
                  <a:close/>
                  <a:moveTo>
                    <a:pt x="117" y="287"/>
                  </a:moveTo>
                  <a:cubicBezTo>
                    <a:pt x="119" y="288"/>
                    <a:pt x="120" y="288"/>
                    <a:pt x="122" y="288"/>
                  </a:cubicBezTo>
                  <a:cubicBezTo>
                    <a:pt x="122" y="288"/>
                    <a:pt x="122" y="289"/>
                    <a:pt x="122" y="289"/>
                  </a:cubicBezTo>
                  <a:cubicBezTo>
                    <a:pt x="122" y="289"/>
                    <a:pt x="122" y="289"/>
                    <a:pt x="122" y="289"/>
                  </a:cubicBezTo>
                  <a:cubicBezTo>
                    <a:pt x="122" y="289"/>
                    <a:pt x="122" y="289"/>
                    <a:pt x="122" y="289"/>
                  </a:cubicBezTo>
                  <a:cubicBezTo>
                    <a:pt x="122" y="289"/>
                    <a:pt x="122" y="289"/>
                    <a:pt x="122" y="289"/>
                  </a:cubicBezTo>
                  <a:cubicBezTo>
                    <a:pt x="122" y="289"/>
                    <a:pt x="122" y="289"/>
                    <a:pt x="122" y="290"/>
                  </a:cubicBezTo>
                  <a:cubicBezTo>
                    <a:pt x="120" y="290"/>
                    <a:pt x="118" y="290"/>
                    <a:pt x="116" y="290"/>
                  </a:cubicBezTo>
                  <a:cubicBezTo>
                    <a:pt x="116" y="289"/>
                    <a:pt x="116" y="289"/>
                    <a:pt x="116" y="289"/>
                  </a:cubicBezTo>
                  <a:cubicBezTo>
                    <a:pt x="116" y="289"/>
                    <a:pt x="116" y="289"/>
                    <a:pt x="116" y="289"/>
                  </a:cubicBezTo>
                  <a:cubicBezTo>
                    <a:pt x="116" y="289"/>
                    <a:pt x="116" y="288"/>
                    <a:pt x="116" y="288"/>
                  </a:cubicBezTo>
                  <a:cubicBezTo>
                    <a:pt x="117" y="288"/>
                    <a:pt x="117" y="288"/>
                    <a:pt x="117" y="287"/>
                  </a:cubicBezTo>
                  <a:close/>
                  <a:moveTo>
                    <a:pt x="133" y="287"/>
                  </a:moveTo>
                  <a:cubicBezTo>
                    <a:pt x="134" y="288"/>
                    <a:pt x="135" y="288"/>
                    <a:pt x="136" y="288"/>
                  </a:cubicBezTo>
                  <a:cubicBezTo>
                    <a:pt x="136" y="289"/>
                    <a:pt x="136" y="289"/>
                    <a:pt x="136" y="289"/>
                  </a:cubicBezTo>
                  <a:cubicBezTo>
                    <a:pt x="135" y="289"/>
                    <a:pt x="135" y="290"/>
                    <a:pt x="135" y="291"/>
                  </a:cubicBezTo>
                  <a:cubicBezTo>
                    <a:pt x="133" y="291"/>
                    <a:pt x="132" y="291"/>
                    <a:pt x="130" y="291"/>
                  </a:cubicBezTo>
                  <a:cubicBezTo>
                    <a:pt x="130" y="291"/>
                    <a:pt x="129" y="290"/>
                    <a:pt x="129" y="290"/>
                  </a:cubicBezTo>
                  <a:cubicBezTo>
                    <a:pt x="129" y="290"/>
                    <a:pt x="129" y="290"/>
                    <a:pt x="130" y="290"/>
                  </a:cubicBezTo>
                  <a:cubicBezTo>
                    <a:pt x="130" y="290"/>
                    <a:pt x="130" y="290"/>
                    <a:pt x="130" y="290"/>
                  </a:cubicBezTo>
                  <a:cubicBezTo>
                    <a:pt x="130" y="290"/>
                    <a:pt x="132" y="289"/>
                    <a:pt x="132" y="290"/>
                  </a:cubicBezTo>
                  <a:cubicBezTo>
                    <a:pt x="132" y="290"/>
                    <a:pt x="133" y="290"/>
                    <a:pt x="133" y="290"/>
                  </a:cubicBezTo>
                  <a:cubicBezTo>
                    <a:pt x="132" y="289"/>
                    <a:pt x="132" y="289"/>
                    <a:pt x="132" y="289"/>
                  </a:cubicBezTo>
                  <a:cubicBezTo>
                    <a:pt x="133" y="288"/>
                    <a:pt x="133" y="288"/>
                    <a:pt x="133" y="287"/>
                  </a:cubicBezTo>
                  <a:close/>
                  <a:moveTo>
                    <a:pt x="65" y="289"/>
                  </a:moveTo>
                  <a:cubicBezTo>
                    <a:pt x="66" y="289"/>
                    <a:pt x="66" y="290"/>
                    <a:pt x="66" y="290"/>
                  </a:cubicBezTo>
                  <a:cubicBezTo>
                    <a:pt x="66" y="290"/>
                    <a:pt x="66" y="290"/>
                    <a:pt x="65" y="290"/>
                  </a:cubicBezTo>
                  <a:cubicBezTo>
                    <a:pt x="65" y="290"/>
                    <a:pt x="65" y="290"/>
                    <a:pt x="65" y="290"/>
                  </a:cubicBezTo>
                  <a:cubicBezTo>
                    <a:pt x="65" y="290"/>
                    <a:pt x="65" y="290"/>
                    <a:pt x="65" y="289"/>
                  </a:cubicBezTo>
                  <a:cubicBezTo>
                    <a:pt x="65" y="289"/>
                    <a:pt x="65" y="289"/>
                    <a:pt x="65" y="289"/>
                  </a:cubicBezTo>
                  <a:close/>
                  <a:moveTo>
                    <a:pt x="36" y="290"/>
                  </a:moveTo>
                  <a:cubicBezTo>
                    <a:pt x="36" y="290"/>
                    <a:pt x="37" y="290"/>
                    <a:pt x="37" y="290"/>
                  </a:cubicBezTo>
                  <a:cubicBezTo>
                    <a:pt x="37" y="290"/>
                    <a:pt x="37" y="290"/>
                    <a:pt x="36" y="290"/>
                  </a:cubicBezTo>
                  <a:cubicBezTo>
                    <a:pt x="36" y="290"/>
                    <a:pt x="36" y="290"/>
                    <a:pt x="36" y="290"/>
                  </a:cubicBezTo>
                  <a:close/>
                  <a:moveTo>
                    <a:pt x="102" y="290"/>
                  </a:moveTo>
                  <a:cubicBezTo>
                    <a:pt x="103" y="290"/>
                    <a:pt x="103" y="290"/>
                    <a:pt x="103" y="290"/>
                  </a:cubicBezTo>
                  <a:cubicBezTo>
                    <a:pt x="103" y="290"/>
                    <a:pt x="103" y="290"/>
                    <a:pt x="102" y="290"/>
                  </a:cubicBezTo>
                  <a:cubicBezTo>
                    <a:pt x="102" y="290"/>
                    <a:pt x="102" y="290"/>
                    <a:pt x="102" y="290"/>
                  </a:cubicBezTo>
                  <a:close/>
                  <a:moveTo>
                    <a:pt x="72" y="290"/>
                  </a:moveTo>
                  <a:cubicBezTo>
                    <a:pt x="72" y="290"/>
                    <a:pt x="72" y="291"/>
                    <a:pt x="72" y="291"/>
                  </a:cubicBezTo>
                  <a:cubicBezTo>
                    <a:pt x="73" y="291"/>
                    <a:pt x="73" y="291"/>
                    <a:pt x="73" y="290"/>
                  </a:cubicBezTo>
                  <a:cubicBezTo>
                    <a:pt x="73" y="290"/>
                    <a:pt x="73" y="290"/>
                    <a:pt x="72" y="290"/>
                  </a:cubicBezTo>
                  <a:close/>
                  <a:moveTo>
                    <a:pt x="137" y="290"/>
                  </a:moveTo>
                  <a:cubicBezTo>
                    <a:pt x="137" y="290"/>
                    <a:pt x="137" y="290"/>
                    <a:pt x="137" y="290"/>
                  </a:cubicBezTo>
                  <a:cubicBezTo>
                    <a:pt x="137" y="290"/>
                    <a:pt x="137" y="290"/>
                    <a:pt x="137" y="290"/>
                  </a:cubicBezTo>
                  <a:close/>
                  <a:moveTo>
                    <a:pt x="118" y="291"/>
                  </a:moveTo>
                  <a:cubicBezTo>
                    <a:pt x="120" y="291"/>
                    <a:pt x="124" y="291"/>
                    <a:pt x="124" y="294"/>
                  </a:cubicBezTo>
                  <a:cubicBezTo>
                    <a:pt x="123" y="294"/>
                    <a:pt x="121" y="293"/>
                    <a:pt x="120" y="293"/>
                  </a:cubicBezTo>
                  <a:cubicBezTo>
                    <a:pt x="119" y="293"/>
                    <a:pt x="118" y="293"/>
                    <a:pt x="117" y="293"/>
                  </a:cubicBezTo>
                  <a:cubicBezTo>
                    <a:pt x="117" y="293"/>
                    <a:pt x="117" y="293"/>
                    <a:pt x="117" y="293"/>
                  </a:cubicBezTo>
                  <a:cubicBezTo>
                    <a:pt x="117" y="293"/>
                    <a:pt x="117" y="293"/>
                    <a:pt x="117" y="293"/>
                  </a:cubicBezTo>
                  <a:cubicBezTo>
                    <a:pt x="117" y="293"/>
                    <a:pt x="117" y="292"/>
                    <a:pt x="117" y="292"/>
                  </a:cubicBezTo>
                  <a:cubicBezTo>
                    <a:pt x="117" y="292"/>
                    <a:pt x="118" y="292"/>
                    <a:pt x="118" y="291"/>
                  </a:cubicBezTo>
                  <a:close/>
                  <a:moveTo>
                    <a:pt x="67" y="292"/>
                  </a:moveTo>
                  <a:cubicBezTo>
                    <a:pt x="66" y="292"/>
                    <a:pt x="67" y="291"/>
                    <a:pt x="67" y="292"/>
                  </a:cubicBezTo>
                  <a:cubicBezTo>
                    <a:pt x="67" y="292"/>
                    <a:pt x="67" y="292"/>
                    <a:pt x="67" y="292"/>
                  </a:cubicBezTo>
                  <a:close/>
                  <a:moveTo>
                    <a:pt x="25" y="293"/>
                  </a:moveTo>
                  <a:cubicBezTo>
                    <a:pt x="25" y="293"/>
                    <a:pt x="25" y="294"/>
                    <a:pt x="25" y="293"/>
                  </a:cubicBezTo>
                  <a:cubicBezTo>
                    <a:pt x="25" y="293"/>
                    <a:pt x="25" y="293"/>
                    <a:pt x="25" y="293"/>
                  </a:cubicBezTo>
                  <a:close/>
                  <a:moveTo>
                    <a:pt x="94" y="293"/>
                  </a:moveTo>
                  <a:cubicBezTo>
                    <a:pt x="95" y="293"/>
                    <a:pt x="101" y="294"/>
                    <a:pt x="101" y="294"/>
                  </a:cubicBezTo>
                  <a:cubicBezTo>
                    <a:pt x="101" y="294"/>
                    <a:pt x="101" y="294"/>
                    <a:pt x="102" y="294"/>
                  </a:cubicBezTo>
                  <a:cubicBezTo>
                    <a:pt x="102" y="294"/>
                    <a:pt x="102" y="295"/>
                    <a:pt x="102" y="295"/>
                  </a:cubicBezTo>
                  <a:cubicBezTo>
                    <a:pt x="101" y="295"/>
                    <a:pt x="101" y="295"/>
                    <a:pt x="101" y="295"/>
                  </a:cubicBezTo>
                  <a:cubicBezTo>
                    <a:pt x="101" y="295"/>
                    <a:pt x="101" y="295"/>
                    <a:pt x="101" y="295"/>
                  </a:cubicBezTo>
                  <a:cubicBezTo>
                    <a:pt x="101" y="295"/>
                    <a:pt x="101" y="295"/>
                    <a:pt x="101" y="295"/>
                  </a:cubicBezTo>
                  <a:cubicBezTo>
                    <a:pt x="100" y="295"/>
                    <a:pt x="93" y="294"/>
                    <a:pt x="93" y="293"/>
                  </a:cubicBezTo>
                  <a:cubicBezTo>
                    <a:pt x="93" y="293"/>
                    <a:pt x="94" y="293"/>
                    <a:pt x="94" y="293"/>
                  </a:cubicBezTo>
                  <a:close/>
                  <a:moveTo>
                    <a:pt x="55" y="293"/>
                  </a:moveTo>
                  <a:cubicBezTo>
                    <a:pt x="55" y="293"/>
                    <a:pt x="55" y="293"/>
                    <a:pt x="55" y="294"/>
                  </a:cubicBezTo>
                  <a:cubicBezTo>
                    <a:pt x="55" y="294"/>
                    <a:pt x="54" y="293"/>
                    <a:pt x="55" y="293"/>
                  </a:cubicBezTo>
                  <a:cubicBezTo>
                    <a:pt x="55" y="293"/>
                    <a:pt x="55" y="293"/>
                    <a:pt x="55" y="293"/>
                  </a:cubicBezTo>
                  <a:close/>
                  <a:moveTo>
                    <a:pt x="131" y="293"/>
                  </a:moveTo>
                  <a:cubicBezTo>
                    <a:pt x="133" y="294"/>
                    <a:pt x="135" y="294"/>
                    <a:pt x="137" y="294"/>
                  </a:cubicBezTo>
                  <a:cubicBezTo>
                    <a:pt x="136" y="294"/>
                    <a:pt x="135" y="296"/>
                    <a:pt x="135" y="296"/>
                  </a:cubicBezTo>
                  <a:cubicBezTo>
                    <a:pt x="135" y="296"/>
                    <a:pt x="134" y="296"/>
                    <a:pt x="134" y="296"/>
                  </a:cubicBezTo>
                  <a:cubicBezTo>
                    <a:pt x="132" y="294"/>
                    <a:pt x="130" y="298"/>
                    <a:pt x="128" y="298"/>
                  </a:cubicBezTo>
                  <a:cubicBezTo>
                    <a:pt x="128" y="298"/>
                    <a:pt x="128" y="298"/>
                    <a:pt x="128" y="297"/>
                  </a:cubicBezTo>
                  <a:cubicBezTo>
                    <a:pt x="129" y="297"/>
                    <a:pt x="130" y="296"/>
                    <a:pt x="131" y="296"/>
                  </a:cubicBezTo>
                  <a:cubicBezTo>
                    <a:pt x="130" y="295"/>
                    <a:pt x="130" y="295"/>
                    <a:pt x="130" y="294"/>
                  </a:cubicBezTo>
                  <a:cubicBezTo>
                    <a:pt x="130" y="294"/>
                    <a:pt x="131" y="294"/>
                    <a:pt x="131" y="293"/>
                  </a:cubicBezTo>
                  <a:close/>
                  <a:moveTo>
                    <a:pt x="48" y="294"/>
                  </a:moveTo>
                  <a:cubicBezTo>
                    <a:pt x="49" y="294"/>
                    <a:pt x="49" y="294"/>
                    <a:pt x="50" y="294"/>
                  </a:cubicBezTo>
                  <a:cubicBezTo>
                    <a:pt x="50" y="294"/>
                    <a:pt x="50" y="295"/>
                    <a:pt x="50" y="295"/>
                  </a:cubicBezTo>
                  <a:cubicBezTo>
                    <a:pt x="50" y="295"/>
                    <a:pt x="50" y="295"/>
                    <a:pt x="49" y="295"/>
                  </a:cubicBezTo>
                  <a:cubicBezTo>
                    <a:pt x="49" y="295"/>
                    <a:pt x="49" y="295"/>
                    <a:pt x="48" y="295"/>
                  </a:cubicBezTo>
                  <a:cubicBezTo>
                    <a:pt x="48" y="295"/>
                    <a:pt x="48" y="296"/>
                    <a:pt x="48" y="295"/>
                  </a:cubicBezTo>
                  <a:cubicBezTo>
                    <a:pt x="47" y="295"/>
                    <a:pt x="47" y="295"/>
                    <a:pt x="47" y="295"/>
                  </a:cubicBezTo>
                  <a:cubicBezTo>
                    <a:pt x="47" y="295"/>
                    <a:pt x="47" y="295"/>
                    <a:pt x="47" y="294"/>
                  </a:cubicBezTo>
                  <a:cubicBezTo>
                    <a:pt x="48" y="294"/>
                    <a:pt x="48" y="294"/>
                    <a:pt x="48" y="294"/>
                  </a:cubicBezTo>
                  <a:close/>
                  <a:moveTo>
                    <a:pt x="17" y="294"/>
                  </a:moveTo>
                  <a:cubicBezTo>
                    <a:pt x="19" y="295"/>
                    <a:pt x="24" y="295"/>
                    <a:pt x="24" y="298"/>
                  </a:cubicBezTo>
                  <a:cubicBezTo>
                    <a:pt x="22" y="298"/>
                    <a:pt x="19" y="299"/>
                    <a:pt x="17" y="299"/>
                  </a:cubicBezTo>
                  <a:cubicBezTo>
                    <a:pt x="17" y="299"/>
                    <a:pt x="17" y="298"/>
                    <a:pt x="17" y="298"/>
                  </a:cubicBezTo>
                  <a:cubicBezTo>
                    <a:pt x="16" y="297"/>
                    <a:pt x="15" y="297"/>
                    <a:pt x="15" y="296"/>
                  </a:cubicBezTo>
                  <a:cubicBezTo>
                    <a:pt x="16" y="296"/>
                    <a:pt x="17" y="295"/>
                    <a:pt x="17" y="294"/>
                  </a:cubicBezTo>
                  <a:close/>
                  <a:moveTo>
                    <a:pt x="61" y="295"/>
                  </a:moveTo>
                  <a:cubicBezTo>
                    <a:pt x="62" y="295"/>
                    <a:pt x="62" y="295"/>
                    <a:pt x="63" y="296"/>
                  </a:cubicBezTo>
                  <a:cubicBezTo>
                    <a:pt x="63" y="296"/>
                    <a:pt x="63" y="296"/>
                    <a:pt x="63" y="296"/>
                  </a:cubicBezTo>
                  <a:cubicBezTo>
                    <a:pt x="62" y="296"/>
                    <a:pt x="62" y="296"/>
                    <a:pt x="61" y="295"/>
                  </a:cubicBezTo>
                  <a:close/>
                  <a:moveTo>
                    <a:pt x="64" y="295"/>
                  </a:moveTo>
                  <a:cubicBezTo>
                    <a:pt x="65" y="295"/>
                    <a:pt x="66" y="295"/>
                    <a:pt x="66" y="296"/>
                  </a:cubicBezTo>
                  <a:cubicBezTo>
                    <a:pt x="66" y="296"/>
                    <a:pt x="65" y="296"/>
                    <a:pt x="65" y="296"/>
                  </a:cubicBezTo>
                  <a:cubicBezTo>
                    <a:pt x="65" y="296"/>
                    <a:pt x="65" y="297"/>
                    <a:pt x="65" y="297"/>
                  </a:cubicBezTo>
                  <a:cubicBezTo>
                    <a:pt x="65" y="296"/>
                    <a:pt x="64" y="296"/>
                    <a:pt x="64" y="295"/>
                  </a:cubicBezTo>
                  <a:close/>
                  <a:moveTo>
                    <a:pt x="67" y="295"/>
                  </a:moveTo>
                  <a:cubicBezTo>
                    <a:pt x="67" y="295"/>
                    <a:pt x="68" y="295"/>
                    <a:pt x="68" y="295"/>
                  </a:cubicBezTo>
                  <a:cubicBezTo>
                    <a:pt x="68" y="296"/>
                    <a:pt x="68" y="296"/>
                    <a:pt x="67" y="296"/>
                  </a:cubicBezTo>
                  <a:cubicBezTo>
                    <a:pt x="67" y="296"/>
                    <a:pt x="67" y="295"/>
                    <a:pt x="67" y="295"/>
                  </a:cubicBezTo>
                  <a:close/>
                  <a:moveTo>
                    <a:pt x="51" y="296"/>
                  </a:moveTo>
                  <a:cubicBezTo>
                    <a:pt x="52" y="296"/>
                    <a:pt x="53" y="296"/>
                    <a:pt x="53" y="296"/>
                  </a:cubicBezTo>
                  <a:cubicBezTo>
                    <a:pt x="53" y="296"/>
                    <a:pt x="52" y="296"/>
                    <a:pt x="51" y="296"/>
                  </a:cubicBezTo>
                  <a:cubicBezTo>
                    <a:pt x="51" y="296"/>
                    <a:pt x="51" y="296"/>
                    <a:pt x="51" y="296"/>
                  </a:cubicBezTo>
                  <a:close/>
                  <a:moveTo>
                    <a:pt x="55" y="296"/>
                  </a:moveTo>
                  <a:cubicBezTo>
                    <a:pt x="55" y="296"/>
                    <a:pt x="55" y="296"/>
                    <a:pt x="55" y="296"/>
                  </a:cubicBezTo>
                  <a:cubicBezTo>
                    <a:pt x="55" y="296"/>
                    <a:pt x="55" y="296"/>
                    <a:pt x="55" y="296"/>
                  </a:cubicBezTo>
                  <a:close/>
                  <a:moveTo>
                    <a:pt x="121" y="296"/>
                  </a:moveTo>
                  <a:cubicBezTo>
                    <a:pt x="121" y="296"/>
                    <a:pt x="121" y="296"/>
                    <a:pt x="121" y="296"/>
                  </a:cubicBezTo>
                  <a:cubicBezTo>
                    <a:pt x="121" y="296"/>
                    <a:pt x="121" y="296"/>
                    <a:pt x="121" y="296"/>
                  </a:cubicBezTo>
                  <a:close/>
                  <a:moveTo>
                    <a:pt x="122" y="296"/>
                  </a:moveTo>
                  <a:cubicBezTo>
                    <a:pt x="123" y="297"/>
                    <a:pt x="124" y="297"/>
                    <a:pt x="124" y="298"/>
                  </a:cubicBezTo>
                  <a:cubicBezTo>
                    <a:pt x="123" y="298"/>
                    <a:pt x="123" y="298"/>
                    <a:pt x="123" y="298"/>
                  </a:cubicBezTo>
                  <a:cubicBezTo>
                    <a:pt x="123" y="298"/>
                    <a:pt x="123" y="298"/>
                    <a:pt x="122" y="298"/>
                  </a:cubicBezTo>
                  <a:cubicBezTo>
                    <a:pt x="122" y="297"/>
                    <a:pt x="122" y="297"/>
                    <a:pt x="122" y="296"/>
                  </a:cubicBezTo>
                  <a:close/>
                  <a:moveTo>
                    <a:pt x="19" y="297"/>
                  </a:moveTo>
                  <a:cubicBezTo>
                    <a:pt x="20" y="298"/>
                    <a:pt x="20" y="298"/>
                    <a:pt x="21" y="298"/>
                  </a:cubicBezTo>
                  <a:cubicBezTo>
                    <a:pt x="20" y="298"/>
                    <a:pt x="20" y="297"/>
                    <a:pt x="19" y="297"/>
                  </a:cubicBezTo>
                  <a:close/>
                  <a:moveTo>
                    <a:pt x="78" y="298"/>
                  </a:moveTo>
                  <a:cubicBezTo>
                    <a:pt x="81" y="298"/>
                    <a:pt x="87" y="298"/>
                    <a:pt x="90" y="298"/>
                  </a:cubicBezTo>
                  <a:cubicBezTo>
                    <a:pt x="90" y="299"/>
                    <a:pt x="90" y="299"/>
                    <a:pt x="90" y="299"/>
                  </a:cubicBezTo>
                  <a:cubicBezTo>
                    <a:pt x="90" y="299"/>
                    <a:pt x="90" y="299"/>
                    <a:pt x="90" y="299"/>
                  </a:cubicBezTo>
                  <a:cubicBezTo>
                    <a:pt x="90" y="299"/>
                    <a:pt x="90" y="299"/>
                    <a:pt x="90" y="299"/>
                  </a:cubicBezTo>
                  <a:cubicBezTo>
                    <a:pt x="85" y="301"/>
                    <a:pt x="79" y="299"/>
                    <a:pt x="74" y="299"/>
                  </a:cubicBezTo>
                  <a:cubicBezTo>
                    <a:pt x="74" y="299"/>
                    <a:pt x="74" y="300"/>
                    <a:pt x="74" y="299"/>
                  </a:cubicBezTo>
                  <a:cubicBezTo>
                    <a:pt x="74" y="299"/>
                    <a:pt x="74" y="299"/>
                    <a:pt x="73" y="299"/>
                  </a:cubicBezTo>
                  <a:cubicBezTo>
                    <a:pt x="73" y="299"/>
                    <a:pt x="73" y="299"/>
                    <a:pt x="73" y="298"/>
                  </a:cubicBezTo>
                  <a:cubicBezTo>
                    <a:pt x="74" y="298"/>
                    <a:pt x="74" y="299"/>
                    <a:pt x="74" y="298"/>
                  </a:cubicBezTo>
                  <a:cubicBezTo>
                    <a:pt x="75" y="298"/>
                    <a:pt x="77" y="299"/>
                    <a:pt x="77" y="298"/>
                  </a:cubicBezTo>
                  <a:cubicBezTo>
                    <a:pt x="78" y="298"/>
                    <a:pt x="78" y="298"/>
                    <a:pt x="78" y="298"/>
                  </a:cubicBezTo>
                  <a:close/>
                  <a:moveTo>
                    <a:pt x="119" y="298"/>
                  </a:moveTo>
                  <a:cubicBezTo>
                    <a:pt x="120" y="298"/>
                    <a:pt x="121" y="299"/>
                    <a:pt x="122" y="299"/>
                  </a:cubicBezTo>
                  <a:cubicBezTo>
                    <a:pt x="122" y="299"/>
                    <a:pt x="122" y="299"/>
                    <a:pt x="122" y="299"/>
                  </a:cubicBezTo>
                  <a:cubicBezTo>
                    <a:pt x="121" y="299"/>
                    <a:pt x="118" y="300"/>
                    <a:pt x="118" y="299"/>
                  </a:cubicBezTo>
                  <a:cubicBezTo>
                    <a:pt x="118" y="299"/>
                    <a:pt x="117" y="299"/>
                    <a:pt x="117" y="299"/>
                  </a:cubicBezTo>
                  <a:cubicBezTo>
                    <a:pt x="117" y="298"/>
                    <a:pt x="117" y="298"/>
                    <a:pt x="118" y="298"/>
                  </a:cubicBezTo>
                  <a:cubicBezTo>
                    <a:pt x="118" y="298"/>
                    <a:pt x="119" y="298"/>
                    <a:pt x="119" y="298"/>
                  </a:cubicBezTo>
                  <a:close/>
                  <a:moveTo>
                    <a:pt x="68" y="298"/>
                  </a:moveTo>
                  <a:cubicBezTo>
                    <a:pt x="69" y="298"/>
                    <a:pt x="72" y="298"/>
                    <a:pt x="72" y="298"/>
                  </a:cubicBezTo>
                  <a:cubicBezTo>
                    <a:pt x="72" y="298"/>
                    <a:pt x="72" y="298"/>
                    <a:pt x="72" y="298"/>
                  </a:cubicBezTo>
                  <a:cubicBezTo>
                    <a:pt x="72" y="299"/>
                    <a:pt x="72" y="299"/>
                    <a:pt x="72" y="299"/>
                  </a:cubicBezTo>
                  <a:cubicBezTo>
                    <a:pt x="71" y="300"/>
                    <a:pt x="69" y="300"/>
                    <a:pt x="67" y="300"/>
                  </a:cubicBezTo>
                  <a:cubicBezTo>
                    <a:pt x="67" y="299"/>
                    <a:pt x="67" y="299"/>
                    <a:pt x="67" y="298"/>
                  </a:cubicBezTo>
                  <a:cubicBezTo>
                    <a:pt x="68" y="298"/>
                    <a:pt x="68" y="298"/>
                    <a:pt x="68" y="298"/>
                  </a:cubicBezTo>
                  <a:close/>
                  <a:moveTo>
                    <a:pt x="98" y="298"/>
                  </a:moveTo>
                  <a:cubicBezTo>
                    <a:pt x="99" y="298"/>
                    <a:pt x="103" y="299"/>
                    <a:pt x="103" y="298"/>
                  </a:cubicBezTo>
                  <a:cubicBezTo>
                    <a:pt x="103" y="298"/>
                    <a:pt x="103" y="298"/>
                    <a:pt x="103" y="298"/>
                  </a:cubicBezTo>
                  <a:cubicBezTo>
                    <a:pt x="103" y="298"/>
                    <a:pt x="103" y="298"/>
                    <a:pt x="103" y="298"/>
                  </a:cubicBezTo>
                  <a:cubicBezTo>
                    <a:pt x="104" y="298"/>
                    <a:pt x="104" y="298"/>
                    <a:pt x="105" y="298"/>
                  </a:cubicBezTo>
                  <a:cubicBezTo>
                    <a:pt x="105" y="298"/>
                    <a:pt x="105" y="298"/>
                    <a:pt x="105" y="298"/>
                  </a:cubicBezTo>
                  <a:cubicBezTo>
                    <a:pt x="105" y="298"/>
                    <a:pt x="105" y="298"/>
                    <a:pt x="105" y="298"/>
                  </a:cubicBezTo>
                  <a:cubicBezTo>
                    <a:pt x="105" y="299"/>
                    <a:pt x="105" y="299"/>
                    <a:pt x="105" y="299"/>
                  </a:cubicBezTo>
                  <a:cubicBezTo>
                    <a:pt x="105" y="299"/>
                    <a:pt x="105" y="299"/>
                    <a:pt x="105" y="299"/>
                  </a:cubicBezTo>
                  <a:cubicBezTo>
                    <a:pt x="105" y="300"/>
                    <a:pt x="105" y="300"/>
                    <a:pt x="105" y="300"/>
                  </a:cubicBezTo>
                  <a:cubicBezTo>
                    <a:pt x="102" y="300"/>
                    <a:pt x="99" y="300"/>
                    <a:pt x="96" y="300"/>
                  </a:cubicBezTo>
                  <a:cubicBezTo>
                    <a:pt x="96" y="300"/>
                    <a:pt x="96" y="300"/>
                    <a:pt x="96" y="299"/>
                  </a:cubicBezTo>
                  <a:cubicBezTo>
                    <a:pt x="96" y="299"/>
                    <a:pt x="96" y="299"/>
                    <a:pt x="96" y="299"/>
                  </a:cubicBezTo>
                  <a:cubicBezTo>
                    <a:pt x="96" y="299"/>
                    <a:pt x="96" y="299"/>
                    <a:pt x="96" y="299"/>
                  </a:cubicBezTo>
                  <a:cubicBezTo>
                    <a:pt x="96" y="299"/>
                    <a:pt x="97" y="299"/>
                    <a:pt x="97" y="298"/>
                  </a:cubicBezTo>
                  <a:cubicBezTo>
                    <a:pt x="97" y="299"/>
                    <a:pt x="97" y="299"/>
                    <a:pt x="97" y="299"/>
                  </a:cubicBezTo>
                  <a:cubicBezTo>
                    <a:pt x="97" y="299"/>
                    <a:pt x="98" y="299"/>
                    <a:pt x="98" y="299"/>
                  </a:cubicBezTo>
                  <a:cubicBezTo>
                    <a:pt x="98" y="299"/>
                    <a:pt x="98" y="299"/>
                    <a:pt x="98" y="298"/>
                  </a:cubicBezTo>
                  <a:cubicBezTo>
                    <a:pt x="98" y="298"/>
                    <a:pt x="98" y="298"/>
                    <a:pt x="98" y="298"/>
                  </a:cubicBezTo>
                  <a:cubicBezTo>
                    <a:pt x="98" y="298"/>
                    <a:pt x="98" y="298"/>
                    <a:pt x="98" y="298"/>
                  </a:cubicBezTo>
                  <a:close/>
                  <a:moveTo>
                    <a:pt x="110" y="298"/>
                  </a:moveTo>
                  <a:cubicBezTo>
                    <a:pt x="110" y="298"/>
                    <a:pt x="110" y="298"/>
                    <a:pt x="111" y="298"/>
                  </a:cubicBezTo>
                  <a:cubicBezTo>
                    <a:pt x="111" y="299"/>
                    <a:pt x="111" y="299"/>
                    <a:pt x="111" y="299"/>
                  </a:cubicBezTo>
                  <a:cubicBezTo>
                    <a:pt x="111" y="299"/>
                    <a:pt x="111" y="299"/>
                    <a:pt x="110" y="299"/>
                  </a:cubicBezTo>
                  <a:cubicBezTo>
                    <a:pt x="110" y="300"/>
                    <a:pt x="110" y="300"/>
                    <a:pt x="110" y="300"/>
                  </a:cubicBezTo>
                  <a:cubicBezTo>
                    <a:pt x="110" y="300"/>
                    <a:pt x="110" y="300"/>
                    <a:pt x="110" y="300"/>
                  </a:cubicBezTo>
                  <a:cubicBezTo>
                    <a:pt x="110" y="300"/>
                    <a:pt x="110" y="300"/>
                    <a:pt x="110" y="299"/>
                  </a:cubicBezTo>
                  <a:cubicBezTo>
                    <a:pt x="109" y="299"/>
                    <a:pt x="109" y="299"/>
                    <a:pt x="109" y="298"/>
                  </a:cubicBezTo>
                  <a:cubicBezTo>
                    <a:pt x="109" y="298"/>
                    <a:pt x="109" y="298"/>
                    <a:pt x="110" y="298"/>
                  </a:cubicBezTo>
                  <a:close/>
                  <a:moveTo>
                    <a:pt x="51" y="298"/>
                  </a:moveTo>
                  <a:cubicBezTo>
                    <a:pt x="51" y="298"/>
                    <a:pt x="51" y="298"/>
                    <a:pt x="52" y="298"/>
                  </a:cubicBezTo>
                  <a:cubicBezTo>
                    <a:pt x="51" y="299"/>
                    <a:pt x="51" y="299"/>
                    <a:pt x="51" y="299"/>
                  </a:cubicBezTo>
                  <a:cubicBezTo>
                    <a:pt x="51" y="299"/>
                    <a:pt x="51" y="299"/>
                    <a:pt x="51" y="298"/>
                  </a:cubicBezTo>
                  <a:close/>
                  <a:moveTo>
                    <a:pt x="59" y="298"/>
                  </a:moveTo>
                  <a:cubicBezTo>
                    <a:pt x="60" y="298"/>
                    <a:pt x="60" y="298"/>
                    <a:pt x="61" y="298"/>
                  </a:cubicBezTo>
                  <a:cubicBezTo>
                    <a:pt x="61" y="299"/>
                    <a:pt x="61" y="299"/>
                    <a:pt x="60" y="299"/>
                  </a:cubicBezTo>
                  <a:cubicBezTo>
                    <a:pt x="60" y="300"/>
                    <a:pt x="60" y="300"/>
                    <a:pt x="60" y="300"/>
                  </a:cubicBezTo>
                  <a:cubicBezTo>
                    <a:pt x="60" y="299"/>
                    <a:pt x="60" y="299"/>
                    <a:pt x="59" y="298"/>
                  </a:cubicBezTo>
                  <a:close/>
                  <a:moveTo>
                    <a:pt x="64" y="298"/>
                  </a:moveTo>
                  <a:cubicBezTo>
                    <a:pt x="65" y="298"/>
                    <a:pt x="65" y="298"/>
                    <a:pt x="65" y="298"/>
                  </a:cubicBezTo>
                  <a:cubicBezTo>
                    <a:pt x="65" y="299"/>
                    <a:pt x="65" y="299"/>
                    <a:pt x="64" y="299"/>
                  </a:cubicBezTo>
                  <a:cubicBezTo>
                    <a:pt x="64" y="299"/>
                    <a:pt x="64" y="299"/>
                    <a:pt x="64" y="298"/>
                  </a:cubicBezTo>
                  <a:close/>
                  <a:moveTo>
                    <a:pt x="114" y="298"/>
                  </a:moveTo>
                  <a:cubicBezTo>
                    <a:pt x="114" y="298"/>
                    <a:pt x="114" y="298"/>
                    <a:pt x="115" y="298"/>
                  </a:cubicBezTo>
                  <a:cubicBezTo>
                    <a:pt x="115" y="299"/>
                    <a:pt x="115" y="299"/>
                    <a:pt x="115" y="299"/>
                  </a:cubicBezTo>
                  <a:cubicBezTo>
                    <a:pt x="115" y="299"/>
                    <a:pt x="114" y="299"/>
                    <a:pt x="114" y="299"/>
                  </a:cubicBezTo>
                  <a:cubicBezTo>
                    <a:pt x="114" y="299"/>
                    <a:pt x="114" y="299"/>
                    <a:pt x="114" y="298"/>
                  </a:cubicBezTo>
                  <a:close/>
                  <a:moveTo>
                    <a:pt x="55" y="299"/>
                  </a:moveTo>
                  <a:cubicBezTo>
                    <a:pt x="55" y="299"/>
                    <a:pt x="55" y="299"/>
                    <a:pt x="56" y="299"/>
                  </a:cubicBezTo>
                  <a:cubicBezTo>
                    <a:pt x="55" y="299"/>
                    <a:pt x="55" y="299"/>
                    <a:pt x="55" y="299"/>
                  </a:cubicBezTo>
                  <a:close/>
                  <a:moveTo>
                    <a:pt x="42" y="300"/>
                  </a:moveTo>
                  <a:cubicBezTo>
                    <a:pt x="43" y="301"/>
                    <a:pt x="44" y="302"/>
                    <a:pt x="47" y="302"/>
                  </a:cubicBezTo>
                  <a:cubicBezTo>
                    <a:pt x="49" y="301"/>
                    <a:pt x="51" y="301"/>
                    <a:pt x="53" y="301"/>
                  </a:cubicBezTo>
                  <a:cubicBezTo>
                    <a:pt x="58" y="301"/>
                    <a:pt x="64" y="301"/>
                    <a:pt x="70" y="301"/>
                  </a:cubicBezTo>
                  <a:cubicBezTo>
                    <a:pt x="72" y="301"/>
                    <a:pt x="74" y="301"/>
                    <a:pt x="77" y="302"/>
                  </a:cubicBezTo>
                  <a:cubicBezTo>
                    <a:pt x="80" y="300"/>
                    <a:pt x="85" y="302"/>
                    <a:pt x="88" y="302"/>
                  </a:cubicBezTo>
                  <a:cubicBezTo>
                    <a:pt x="89" y="302"/>
                    <a:pt x="90" y="302"/>
                    <a:pt x="90" y="302"/>
                  </a:cubicBezTo>
                  <a:cubicBezTo>
                    <a:pt x="90" y="302"/>
                    <a:pt x="91" y="302"/>
                    <a:pt x="90" y="302"/>
                  </a:cubicBezTo>
                  <a:cubicBezTo>
                    <a:pt x="90" y="303"/>
                    <a:pt x="90" y="303"/>
                    <a:pt x="90" y="303"/>
                  </a:cubicBezTo>
                  <a:cubicBezTo>
                    <a:pt x="88" y="303"/>
                    <a:pt x="86" y="303"/>
                    <a:pt x="84" y="303"/>
                  </a:cubicBezTo>
                  <a:cubicBezTo>
                    <a:pt x="82" y="303"/>
                    <a:pt x="80" y="304"/>
                    <a:pt x="78" y="304"/>
                  </a:cubicBezTo>
                  <a:cubicBezTo>
                    <a:pt x="76" y="304"/>
                    <a:pt x="74" y="303"/>
                    <a:pt x="71" y="303"/>
                  </a:cubicBezTo>
                  <a:cubicBezTo>
                    <a:pt x="71" y="303"/>
                    <a:pt x="71" y="304"/>
                    <a:pt x="71" y="304"/>
                  </a:cubicBezTo>
                  <a:cubicBezTo>
                    <a:pt x="72" y="304"/>
                    <a:pt x="72" y="305"/>
                    <a:pt x="72" y="305"/>
                  </a:cubicBezTo>
                  <a:cubicBezTo>
                    <a:pt x="72" y="305"/>
                    <a:pt x="72" y="305"/>
                    <a:pt x="72" y="305"/>
                  </a:cubicBezTo>
                  <a:cubicBezTo>
                    <a:pt x="72" y="305"/>
                    <a:pt x="72" y="306"/>
                    <a:pt x="72" y="306"/>
                  </a:cubicBezTo>
                  <a:cubicBezTo>
                    <a:pt x="71" y="305"/>
                    <a:pt x="70" y="304"/>
                    <a:pt x="69" y="304"/>
                  </a:cubicBezTo>
                  <a:cubicBezTo>
                    <a:pt x="69" y="304"/>
                    <a:pt x="69" y="305"/>
                    <a:pt x="68" y="305"/>
                  </a:cubicBezTo>
                  <a:cubicBezTo>
                    <a:pt x="68" y="305"/>
                    <a:pt x="68" y="305"/>
                    <a:pt x="68" y="305"/>
                  </a:cubicBezTo>
                  <a:cubicBezTo>
                    <a:pt x="67" y="304"/>
                    <a:pt x="67" y="304"/>
                    <a:pt x="66" y="304"/>
                  </a:cubicBezTo>
                  <a:cubicBezTo>
                    <a:pt x="66" y="304"/>
                    <a:pt x="66" y="304"/>
                    <a:pt x="66" y="304"/>
                  </a:cubicBezTo>
                  <a:cubicBezTo>
                    <a:pt x="66" y="304"/>
                    <a:pt x="67" y="305"/>
                    <a:pt x="67" y="305"/>
                  </a:cubicBezTo>
                  <a:cubicBezTo>
                    <a:pt x="66" y="305"/>
                    <a:pt x="66" y="305"/>
                    <a:pt x="66" y="305"/>
                  </a:cubicBezTo>
                  <a:cubicBezTo>
                    <a:pt x="66" y="305"/>
                    <a:pt x="66" y="306"/>
                    <a:pt x="66" y="306"/>
                  </a:cubicBezTo>
                  <a:cubicBezTo>
                    <a:pt x="63" y="306"/>
                    <a:pt x="60" y="305"/>
                    <a:pt x="56" y="305"/>
                  </a:cubicBezTo>
                  <a:cubicBezTo>
                    <a:pt x="56" y="305"/>
                    <a:pt x="56" y="305"/>
                    <a:pt x="56" y="305"/>
                  </a:cubicBezTo>
                  <a:cubicBezTo>
                    <a:pt x="56" y="305"/>
                    <a:pt x="57" y="305"/>
                    <a:pt x="57" y="305"/>
                  </a:cubicBezTo>
                  <a:cubicBezTo>
                    <a:pt x="57" y="304"/>
                    <a:pt x="57" y="304"/>
                    <a:pt x="58" y="304"/>
                  </a:cubicBezTo>
                  <a:cubicBezTo>
                    <a:pt x="58" y="304"/>
                    <a:pt x="58" y="303"/>
                    <a:pt x="58" y="303"/>
                  </a:cubicBezTo>
                  <a:cubicBezTo>
                    <a:pt x="57" y="303"/>
                    <a:pt x="56" y="303"/>
                    <a:pt x="56" y="303"/>
                  </a:cubicBezTo>
                  <a:cubicBezTo>
                    <a:pt x="55" y="304"/>
                    <a:pt x="54" y="305"/>
                    <a:pt x="54" y="305"/>
                  </a:cubicBezTo>
                  <a:cubicBezTo>
                    <a:pt x="54" y="305"/>
                    <a:pt x="54" y="305"/>
                    <a:pt x="54" y="305"/>
                  </a:cubicBezTo>
                  <a:cubicBezTo>
                    <a:pt x="54" y="305"/>
                    <a:pt x="53" y="305"/>
                    <a:pt x="53" y="305"/>
                  </a:cubicBezTo>
                  <a:cubicBezTo>
                    <a:pt x="53" y="305"/>
                    <a:pt x="53" y="305"/>
                    <a:pt x="53" y="304"/>
                  </a:cubicBezTo>
                  <a:cubicBezTo>
                    <a:pt x="54" y="304"/>
                    <a:pt x="54" y="304"/>
                    <a:pt x="54" y="303"/>
                  </a:cubicBezTo>
                  <a:cubicBezTo>
                    <a:pt x="53" y="303"/>
                    <a:pt x="52" y="303"/>
                    <a:pt x="50" y="303"/>
                  </a:cubicBezTo>
                  <a:cubicBezTo>
                    <a:pt x="49" y="303"/>
                    <a:pt x="48" y="303"/>
                    <a:pt x="46" y="303"/>
                  </a:cubicBezTo>
                  <a:cubicBezTo>
                    <a:pt x="45" y="303"/>
                    <a:pt x="43" y="303"/>
                    <a:pt x="42" y="303"/>
                  </a:cubicBezTo>
                  <a:cubicBezTo>
                    <a:pt x="40" y="304"/>
                    <a:pt x="39" y="305"/>
                    <a:pt x="37" y="305"/>
                  </a:cubicBezTo>
                  <a:cubicBezTo>
                    <a:pt x="37" y="305"/>
                    <a:pt x="37" y="305"/>
                    <a:pt x="37" y="305"/>
                  </a:cubicBezTo>
                  <a:cubicBezTo>
                    <a:pt x="37" y="305"/>
                    <a:pt x="38" y="304"/>
                    <a:pt x="38" y="304"/>
                  </a:cubicBezTo>
                  <a:cubicBezTo>
                    <a:pt x="38" y="304"/>
                    <a:pt x="38" y="303"/>
                    <a:pt x="38" y="303"/>
                  </a:cubicBezTo>
                  <a:cubicBezTo>
                    <a:pt x="37" y="303"/>
                    <a:pt x="38" y="303"/>
                    <a:pt x="38" y="303"/>
                  </a:cubicBezTo>
                  <a:cubicBezTo>
                    <a:pt x="37" y="303"/>
                    <a:pt x="30" y="306"/>
                    <a:pt x="30" y="304"/>
                  </a:cubicBezTo>
                  <a:cubicBezTo>
                    <a:pt x="30" y="304"/>
                    <a:pt x="30" y="304"/>
                    <a:pt x="29" y="304"/>
                  </a:cubicBezTo>
                  <a:cubicBezTo>
                    <a:pt x="29" y="304"/>
                    <a:pt x="29" y="304"/>
                    <a:pt x="29" y="304"/>
                  </a:cubicBezTo>
                  <a:cubicBezTo>
                    <a:pt x="30" y="305"/>
                    <a:pt x="31" y="308"/>
                    <a:pt x="30" y="308"/>
                  </a:cubicBezTo>
                  <a:cubicBezTo>
                    <a:pt x="30" y="308"/>
                    <a:pt x="30" y="309"/>
                    <a:pt x="30" y="309"/>
                  </a:cubicBezTo>
                  <a:cubicBezTo>
                    <a:pt x="27" y="307"/>
                    <a:pt x="27" y="305"/>
                    <a:pt x="27" y="302"/>
                  </a:cubicBezTo>
                  <a:cubicBezTo>
                    <a:pt x="28" y="302"/>
                    <a:pt x="29" y="302"/>
                    <a:pt x="30" y="302"/>
                  </a:cubicBezTo>
                  <a:cubicBezTo>
                    <a:pt x="30" y="301"/>
                    <a:pt x="30" y="301"/>
                    <a:pt x="30" y="302"/>
                  </a:cubicBezTo>
                  <a:cubicBezTo>
                    <a:pt x="31" y="301"/>
                    <a:pt x="32" y="301"/>
                    <a:pt x="32" y="300"/>
                  </a:cubicBezTo>
                  <a:cubicBezTo>
                    <a:pt x="34" y="301"/>
                    <a:pt x="35" y="302"/>
                    <a:pt x="37" y="302"/>
                  </a:cubicBezTo>
                  <a:cubicBezTo>
                    <a:pt x="39" y="301"/>
                    <a:pt x="40" y="301"/>
                    <a:pt x="42" y="300"/>
                  </a:cubicBezTo>
                  <a:close/>
                  <a:moveTo>
                    <a:pt x="131" y="300"/>
                  </a:moveTo>
                  <a:cubicBezTo>
                    <a:pt x="132" y="300"/>
                    <a:pt x="137" y="300"/>
                    <a:pt x="137" y="301"/>
                  </a:cubicBezTo>
                  <a:cubicBezTo>
                    <a:pt x="137" y="301"/>
                    <a:pt x="137" y="301"/>
                    <a:pt x="137" y="301"/>
                  </a:cubicBezTo>
                  <a:cubicBezTo>
                    <a:pt x="137" y="301"/>
                    <a:pt x="137" y="301"/>
                    <a:pt x="137" y="301"/>
                  </a:cubicBezTo>
                  <a:cubicBezTo>
                    <a:pt x="136" y="301"/>
                    <a:pt x="129" y="303"/>
                    <a:pt x="129" y="301"/>
                  </a:cubicBezTo>
                  <a:cubicBezTo>
                    <a:pt x="130" y="301"/>
                    <a:pt x="130" y="300"/>
                    <a:pt x="131" y="300"/>
                  </a:cubicBezTo>
                  <a:close/>
                  <a:moveTo>
                    <a:pt x="91" y="301"/>
                  </a:moveTo>
                  <a:cubicBezTo>
                    <a:pt x="92" y="301"/>
                    <a:pt x="98" y="301"/>
                    <a:pt x="98" y="302"/>
                  </a:cubicBezTo>
                  <a:cubicBezTo>
                    <a:pt x="99" y="302"/>
                    <a:pt x="102" y="302"/>
                    <a:pt x="102" y="302"/>
                  </a:cubicBezTo>
                  <a:cubicBezTo>
                    <a:pt x="103" y="302"/>
                    <a:pt x="103" y="302"/>
                    <a:pt x="103" y="302"/>
                  </a:cubicBezTo>
                  <a:cubicBezTo>
                    <a:pt x="104" y="301"/>
                    <a:pt x="105" y="302"/>
                    <a:pt x="106" y="302"/>
                  </a:cubicBezTo>
                  <a:cubicBezTo>
                    <a:pt x="109" y="301"/>
                    <a:pt x="112" y="301"/>
                    <a:pt x="115" y="301"/>
                  </a:cubicBezTo>
                  <a:cubicBezTo>
                    <a:pt x="117" y="302"/>
                    <a:pt x="119" y="302"/>
                    <a:pt x="121" y="302"/>
                  </a:cubicBezTo>
                  <a:cubicBezTo>
                    <a:pt x="121" y="302"/>
                    <a:pt x="121" y="302"/>
                    <a:pt x="121" y="302"/>
                  </a:cubicBezTo>
                  <a:cubicBezTo>
                    <a:pt x="120" y="303"/>
                    <a:pt x="120" y="304"/>
                    <a:pt x="120" y="304"/>
                  </a:cubicBezTo>
                  <a:cubicBezTo>
                    <a:pt x="120" y="304"/>
                    <a:pt x="120" y="304"/>
                    <a:pt x="120" y="304"/>
                  </a:cubicBezTo>
                  <a:cubicBezTo>
                    <a:pt x="119" y="303"/>
                    <a:pt x="116" y="303"/>
                    <a:pt x="116" y="303"/>
                  </a:cubicBezTo>
                  <a:cubicBezTo>
                    <a:pt x="115" y="303"/>
                    <a:pt x="114" y="303"/>
                    <a:pt x="112" y="303"/>
                  </a:cubicBezTo>
                  <a:cubicBezTo>
                    <a:pt x="111" y="303"/>
                    <a:pt x="110" y="303"/>
                    <a:pt x="109" y="302"/>
                  </a:cubicBezTo>
                  <a:cubicBezTo>
                    <a:pt x="109" y="303"/>
                    <a:pt x="109" y="303"/>
                    <a:pt x="108" y="303"/>
                  </a:cubicBezTo>
                  <a:cubicBezTo>
                    <a:pt x="106" y="304"/>
                    <a:pt x="103" y="303"/>
                    <a:pt x="101" y="303"/>
                  </a:cubicBezTo>
                  <a:cubicBezTo>
                    <a:pt x="99" y="303"/>
                    <a:pt x="96" y="304"/>
                    <a:pt x="93" y="303"/>
                  </a:cubicBezTo>
                  <a:cubicBezTo>
                    <a:pt x="93" y="303"/>
                    <a:pt x="92" y="303"/>
                    <a:pt x="91" y="302"/>
                  </a:cubicBezTo>
                  <a:cubicBezTo>
                    <a:pt x="91" y="302"/>
                    <a:pt x="91" y="302"/>
                    <a:pt x="91" y="302"/>
                  </a:cubicBezTo>
                  <a:cubicBezTo>
                    <a:pt x="91" y="302"/>
                    <a:pt x="91" y="302"/>
                    <a:pt x="91" y="302"/>
                  </a:cubicBezTo>
                  <a:cubicBezTo>
                    <a:pt x="91" y="301"/>
                    <a:pt x="91" y="301"/>
                    <a:pt x="91" y="301"/>
                  </a:cubicBezTo>
                  <a:close/>
                  <a:moveTo>
                    <a:pt x="32" y="302"/>
                  </a:moveTo>
                  <a:cubicBezTo>
                    <a:pt x="32" y="303"/>
                    <a:pt x="32" y="303"/>
                    <a:pt x="32" y="304"/>
                  </a:cubicBezTo>
                  <a:cubicBezTo>
                    <a:pt x="33" y="304"/>
                    <a:pt x="33" y="304"/>
                    <a:pt x="33" y="304"/>
                  </a:cubicBezTo>
                  <a:cubicBezTo>
                    <a:pt x="33" y="303"/>
                    <a:pt x="33" y="303"/>
                    <a:pt x="32" y="302"/>
                  </a:cubicBezTo>
                  <a:close/>
                  <a:moveTo>
                    <a:pt x="63" y="303"/>
                  </a:moveTo>
                  <a:cubicBezTo>
                    <a:pt x="63" y="303"/>
                    <a:pt x="63" y="304"/>
                    <a:pt x="63" y="304"/>
                  </a:cubicBezTo>
                  <a:cubicBezTo>
                    <a:pt x="64" y="304"/>
                    <a:pt x="64" y="304"/>
                    <a:pt x="64" y="304"/>
                  </a:cubicBezTo>
                  <a:cubicBezTo>
                    <a:pt x="65" y="304"/>
                    <a:pt x="65" y="304"/>
                    <a:pt x="65" y="303"/>
                  </a:cubicBezTo>
                  <a:cubicBezTo>
                    <a:pt x="64" y="303"/>
                    <a:pt x="64" y="303"/>
                    <a:pt x="63" y="303"/>
                  </a:cubicBezTo>
                  <a:close/>
                  <a:moveTo>
                    <a:pt x="130" y="303"/>
                  </a:moveTo>
                  <a:cubicBezTo>
                    <a:pt x="130" y="303"/>
                    <a:pt x="130" y="303"/>
                    <a:pt x="131" y="303"/>
                  </a:cubicBezTo>
                  <a:cubicBezTo>
                    <a:pt x="131" y="304"/>
                    <a:pt x="132" y="305"/>
                    <a:pt x="132" y="306"/>
                  </a:cubicBezTo>
                  <a:cubicBezTo>
                    <a:pt x="131" y="306"/>
                    <a:pt x="131" y="306"/>
                    <a:pt x="131" y="306"/>
                  </a:cubicBezTo>
                  <a:cubicBezTo>
                    <a:pt x="130" y="305"/>
                    <a:pt x="130" y="304"/>
                    <a:pt x="130" y="303"/>
                  </a:cubicBezTo>
                  <a:close/>
                  <a:moveTo>
                    <a:pt x="61" y="303"/>
                  </a:moveTo>
                  <a:cubicBezTo>
                    <a:pt x="61" y="303"/>
                    <a:pt x="61" y="304"/>
                    <a:pt x="61" y="304"/>
                  </a:cubicBezTo>
                  <a:cubicBezTo>
                    <a:pt x="61" y="304"/>
                    <a:pt x="61" y="304"/>
                    <a:pt x="61" y="303"/>
                  </a:cubicBezTo>
                  <a:cubicBezTo>
                    <a:pt x="61" y="303"/>
                    <a:pt x="61" y="303"/>
                    <a:pt x="61" y="303"/>
                  </a:cubicBezTo>
                  <a:close/>
                  <a:moveTo>
                    <a:pt x="91" y="304"/>
                  </a:moveTo>
                  <a:cubicBezTo>
                    <a:pt x="91" y="304"/>
                    <a:pt x="92" y="304"/>
                    <a:pt x="92" y="304"/>
                  </a:cubicBezTo>
                  <a:cubicBezTo>
                    <a:pt x="92" y="304"/>
                    <a:pt x="92" y="304"/>
                    <a:pt x="93" y="304"/>
                  </a:cubicBezTo>
                  <a:cubicBezTo>
                    <a:pt x="93" y="305"/>
                    <a:pt x="93" y="305"/>
                    <a:pt x="93" y="305"/>
                  </a:cubicBezTo>
                  <a:cubicBezTo>
                    <a:pt x="92" y="305"/>
                    <a:pt x="90" y="306"/>
                    <a:pt x="90" y="305"/>
                  </a:cubicBezTo>
                  <a:cubicBezTo>
                    <a:pt x="90" y="305"/>
                    <a:pt x="90" y="305"/>
                    <a:pt x="90" y="305"/>
                  </a:cubicBezTo>
                  <a:cubicBezTo>
                    <a:pt x="90" y="305"/>
                    <a:pt x="90" y="305"/>
                    <a:pt x="90" y="304"/>
                  </a:cubicBezTo>
                  <a:cubicBezTo>
                    <a:pt x="91" y="304"/>
                    <a:pt x="90" y="305"/>
                    <a:pt x="90" y="304"/>
                  </a:cubicBezTo>
                  <a:cubicBezTo>
                    <a:pt x="91" y="304"/>
                    <a:pt x="91" y="304"/>
                    <a:pt x="91" y="304"/>
                  </a:cubicBezTo>
                  <a:close/>
                  <a:moveTo>
                    <a:pt x="95" y="304"/>
                  </a:moveTo>
                  <a:cubicBezTo>
                    <a:pt x="96" y="304"/>
                    <a:pt x="96" y="304"/>
                    <a:pt x="96" y="305"/>
                  </a:cubicBezTo>
                  <a:cubicBezTo>
                    <a:pt x="96" y="305"/>
                    <a:pt x="95" y="304"/>
                    <a:pt x="95" y="304"/>
                  </a:cubicBezTo>
                  <a:close/>
                  <a:moveTo>
                    <a:pt x="46" y="304"/>
                  </a:moveTo>
                  <a:cubicBezTo>
                    <a:pt x="46" y="304"/>
                    <a:pt x="47" y="304"/>
                    <a:pt x="47" y="304"/>
                  </a:cubicBezTo>
                  <a:cubicBezTo>
                    <a:pt x="47" y="304"/>
                    <a:pt x="46" y="304"/>
                    <a:pt x="46" y="304"/>
                  </a:cubicBezTo>
                  <a:close/>
                  <a:moveTo>
                    <a:pt x="75" y="304"/>
                  </a:moveTo>
                  <a:cubicBezTo>
                    <a:pt x="76" y="304"/>
                    <a:pt x="77" y="304"/>
                    <a:pt x="77" y="305"/>
                  </a:cubicBezTo>
                  <a:cubicBezTo>
                    <a:pt x="77" y="305"/>
                    <a:pt x="77" y="305"/>
                    <a:pt x="76" y="305"/>
                  </a:cubicBezTo>
                  <a:cubicBezTo>
                    <a:pt x="76" y="305"/>
                    <a:pt x="76" y="306"/>
                    <a:pt x="76" y="306"/>
                  </a:cubicBezTo>
                  <a:cubicBezTo>
                    <a:pt x="76" y="306"/>
                    <a:pt x="76" y="306"/>
                    <a:pt x="76" y="306"/>
                  </a:cubicBezTo>
                  <a:cubicBezTo>
                    <a:pt x="75" y="305"/>
                    <a:pt x="75" y="305"/>
                    <a:pt x="75" y="304"/>
                  </a:cubicBezTo>
                  <a:close/>
                  <a:moveTo>
                    <a:pt x="84" y="304"/>
                  </a:moveTo>
                  <a:cubicBezTo>
                    <a:pt x="84" y="304"/>
                    <a:pt x="85" y="305"/>
                    <a:pt x="85" y="305"/>
                  </a:cubicBezTo>
                  <a:cubicBezTo>
                    <a:pt x="85" y="305"/>
                    <a:pt x="84" y="305"/>
                    <a:pt x="84" y="305"/>
                  </a:cubicBezTo>
                  <a:cubicBezTo>
                    <a:pt x="84" y="305"/>
                    <a:pt x="84" y="304"/>
                    <a:pt x="84" y="304"/>
                  </a:cubicBezTo>
                  <a:close/>
                  <a:moveTo>
                    <a:pt x="109" y="304"/>
                  </a:moveTo>
                  <a:cubicBezTo>
                    <a:pt x="109" y="304"/>
                    <a:pt x="109" y="304"/>
                    <a:pt x="110" y="304"/>
                  </a:cubicBezTo>
                  <a:cubicBezTo>
                    <a:pt x="109" y="305"/>
                    <a:pt x="109" y="305"/>
                    <a:pt x="109" y="305"/>
                  </a:cubicBezTo>
                  <a:cubicBezTo>
                    <a:pt x="109" y="305"/>
                    <a:pt x="109" y="304"/>
                    <a:pt x="109" y="304"/>
                  </a:cubicBezTo>
                  <a:close/>
                  <a:moveTo>
                    <a:pt x="88" y="304"/>
                  </a:moveTo>
                  <a:cubicBezTo>
                    <a:pt x="88" y="304"/>
                    <a:pt x="89" y="304"/>
                    <a:pt x="89" y="304"/>
                  </a:cubicBezTo>
                  <a:cubicBezTo>
                    <a:pt x="89" y="305"/>
                    <a:pt x="89" y="305"/>
                    <a:pt x="88" y="305"/>
                  </a:cubicBezTo>
                  <a:cubicBezTo>
                    <a:pt x="88" y="305"/>
                    <a:pt x="88" y="305"/>
                    <a:pt x="88" y="304"/>
                  </a:cubicBezTo>
                  <a:close/>
                  <a:moveTo>
                    <a:pt x="115" y="304"/>
                  </a:moveTo>
                  <a:cubicBezTo>
                    <a:pt x="116" y="305"/>
                    <a:pt x="118" y="305"/>
                    <a:pt x="119" y="305"/>
                  </a:cubicBezTo>
                  <a:cubicBezTo>
                    <a:pt x="119" y="305"/>
                    <a:pt x="119" y="305"/>
                    <a:pt x="119" y="306"/>
                  </a:cubicBezTo>
                  <a:cubicBezTo>
                    <a:pt x="119" y="306"/>
                    <a:pt x="119" y="306"/>
                    <a:pt x="119" y="306"/>
                  </a:cubicBezTo>
                  <a:cubicBezTo>
                    <a:pt x="119" y="306"/>
                    <a:pt x="119" y="306"/>
                    <a:pt x="119" y="306"/>
                  </a:cubicBezTo>
                  <a:cubicBezTo>
                    <a:pt x="117" y="306"/>
                    <a:pt x="116" y="306"/>
                    <a:pt x="115" y="304"/>
                  </a:cubicBezTo>
                  <a:close/>
                  <a:moveTo>
                    <a:pt x="105" y="305"/>
                  </a:moveTo>
                  <a:cubicBezTo>
                    <a:pt x="105" y="305"/>
                    <a:pt x="105" y="305"/>
                    <a:pt x="105" y="305"/>
                  </a:cubicBezTo>
                  <a:cubicBezTo>
                    <a:pt x="105" y="305"/>
                    <a:pt x="105" y="305"/>
                    <a:pt x="105" y="305"/>
                  </a:cubicBezTo>
                  <a:close/>
                  <a:moveTo>
                    <a:pt x="112" y="305"/>
                  </a:moveTo>
                  <a:cubicBezTo>
                    <a:pt x="113" y="305"/>
                    <a:pt x="113" y="305"/>
                    <a:pt x="113" y="305"/>
                  </a:cubicBezTo>
                  <a:cubicBezTo>
                    <a:pt x="113" y="306"/>
                    <a:pt x="114" y="306"/>
                    <a:pt x="113" y="306"/>
                  </a:cubicBezTo>
                  <a:cubicBezTo>
                    <a:pt x="113" y="306"/>
                    <a:pt x="113" y="306"/>
                    <a:pt x="113" y="306"/>
                  </a:cubicBezTo>
                  <a:cubicBezTo>
                    <a:pt x="113" y="306"/>
                    <a:pt x="113" y="305"/>
                    <a:pt x="112" y="305"/>
                  </a:cubicBezTo>
                  <a:close/>
                  <a:moveTo>
                    <a:pt x="29" y="306"/>
                  </a:moveTo>
                  <a:cubicBezTo>
                    <a:pt x="29" y="306"/>
                    <a:pt x="29" y="306"/>
                    <a:pt x="29" y="306"/>
                  </a:cubicBezTo>
                  <a:cubicBezTo>
                    <a:pt x="29" y="306"/>
                    <a:pt x="29" y="306"/>
                    <a:pt x="29" y="306"/>
                  </a:cubicBezTo>
                  <a:close/>
                  <a:moveTo>
                    <a:pt x="133" y="306"/>
                  </a:moveTo>
                  <a:cubicBezTo>
                    <a:pt x="134" y="306"/>
                    <a:pt x="135" y="307"/>
                    <a:pt x="135" y="308"/>
                  </a:cubicBezTo>
                  <a:cubicBezTo>
                    <a:pt x="135" y="308"/>
                    <a:pt x="135" y="308"/>
                    <a:pt x="134" y="308"/>
                  </a:cubicBezTo>
                  <a:cubicBezTo>
                    <a:pt x="134" y="308"/>
                    <a:pt x="134" y="308"/>
                    <a:pt x="134" y="308"/>
                  </a:cubicBezTo>
                  <a:cubicBezTo>
                    <a:pt x="134" y="308"/>
                    <a:pt x="134" y="308"/>
                    <a:pt x="134" y="308"/>
                  </a:cubicBezTo>
                  <a:cubicBezTo>
                    <a:pt x="133" y="307"/>
                    <a:pt x="133" y="306"/>
                    <a:pt x="133" y="306"/>
                  </a:cubicBezTo>
                  <a:close/>
                  <a:moveTo>
                    <a:pt x="20" y="307"/>
                  </a:moveTo>
                  <a:cubicBezTo>
                    <a:pt x="21" y="307"/>
                    <a:pt x="21" y="307"/>
                    <a:pt x="21" y="308"/>
                  </a:cubicBezTo>
                  <a:cubicBezTo>
                    <a:pt x="21" y="308"/>
                    <a:pt x="21" y="307"/>
                    <a:pt x="21" y="308"/>
                  </a:cubicBezTo>
                  <a:cubicBezTo>
                    <a:pt x="21" y="308"/>
                    <a:pt x="20" y="307"/>
                    <a:pt x="20" y="307"/>
                  </a:cubicBezTo>
                  <a:close/>
                  <a:moveTo>
                    <a:pt x="120" y="307"/>
                  </a:moveTo>
                  <a:cubicBezTo>
                    <a:pt x="121" y="307"/>
                    <a:pt x="122" y="308"/>
                    <a:pt x="122" y="308"/>
                  </a:cubicBezTo>
                  <a:cubicBezTo>
                    <a:pt x="121" y="308"/>
                    <a:pt x="120" y="308"/>
                    <a:pt x="120" y="308"/>
                  </a:cubicBezTo>
                  <a:cubicBezTo>
                    <a:pt x="120" y="308"/>
                    <a:pt x="120" y="308"/>
                    <a:pt x="120" y="307"/>
                  </a:cubicBezTo>
                  <a:close/>
                  <a:moveTo>
                    <a:pt x="83" y="308"/>
                  </a:moveTo>
                  <a:cubicBezTo>
                    <a:pt x="83" y="309"/>
                    <a:pt x="83" y="310"/>
                    <a:pt x="82" y="310"/>
                  </a:cubicBezTo>
                  <a:cubicBezTo>
                    <a:pt x="82" y="309"/>
                    <a:pt x="82" y="309"/>
                    <a:pt x="83" y="309"/>
                  </a:cubicBezTo>
                  <a:cubicBezTo>
                    <a:pt x="83" y="309"/>
                    <a:pt x="83" y="308"/>
                    <a:pt x="83" y="308"/>
                  </a:cubicBezTo>
                  <a:close/>
                  <a:moveTo>
                    <a:pt x="70" y="309"/>
                  </a:moveTo>
                  <a:cubicBezTo>
                    <a:pt x="70" y="309"/>
                    <a:pt x="70" y="309"/>
                    <a:pt x="71" y="309"/>
                  </a:cubicBezTo>
                  <a:cubicBezTo>
                    <a:pt x="71" y="309"/>
                    <a:pt x="71" y="310"/>
                    <a:pt x="71" y="310"/>
                  </a:cubicBezTo>
                  <a:cubicBezTo>
                    <a:pt x="70" y="310"/>
                    <a:pt x="70" y="309"/>
                    <a:pt x="70" y="309"/>
                  </a:cubicBezTo>
                  <a:close/>
                  <a:moveTo>
                    <a:pt x="91" y="309"/>
                  </a:moveTo>
                  <a:cubicBezTo>
                    <a:pt x="92" y="309"/>
                    <a:pt x="93" y="309"/>
                    <a:pt x="95" y="309"/>
                  </a:cubicBezTo>
                  <a:cubicBezTo>
                    <a:pt x="95" y="309"/>
                    <a:pt x="96" y="309"/>
                    <a:pt x="96" y="309"/>
                  </a:cubicBezTo>
                  <a:cubicBezTo>
                    <a:pt x="96" y="309"/>
                    <a:pt x="96" y="309"/>
                    <a:pt x="96" y="309"/>
                  </a:cubicBezTo>
                  <a:cubicBezTo>
                    <a:pt x="96" y="309"/>
                    <a:pt x="96" y="309"/>
                    <a:pt x="96" y="309"/>
                  </a:cubicBezTo>
                  <a:cubicBezTo>
                    <a:pt x="96" y="309"/>
                    <a:pt x="96" y="310"/>
                    <a:pt x="96" y="310"/>
                  </a:cubicBezTo>
                  <a:cubicBezTo>
                    <a:pt x="96" y="310"/>
                    <a:pt x="92" y="311"/>
                    <a:pt x="92" y="310"/>
                  </a:cubicBezTo>
                  <a:cubicBezTo>
                    <a:pt x="91" y="310"/>
                    <a:pt x="91" y="309"/>
                    <a:pt x="91" y="309"/>
                  </a:cubicBezTo>
                  <a:close/>
                  <a:moveTo>
                    <a:pt x="42" y="309"/>
                  </a:moveTo>
                  <a:cubicBezTo>
                    <a:pt x="43" y="309"/>
                    <a:pt x="43" y="309"/>
                    <a:pt x="43" y="310"/>
                  </a:cubicBezTo>
                  <a:cubicBezTo>
                    <a:pt x="43" y="310"/>
                    <a:pt x="43" y="310"/>
                    <a:pt x="43" y="310"/>
                  </a:cubicBezTo>
                  <a:cubicBezTo>
                    <a:pt x="43" y="310"/>
                    <a:pt x="43" y="310"/>
                    <a:pt x="42" y="310"/>
                  </a:cubicBezTo>
                  <a:cubicBezTo>
                    <a:pt x="42" y="310"/>
                    <a:pt x="42" y="310"/>
                    <a:pt x="42" y="309"/>
                  </a:cubicBezTo>
                  <a:close/>
                  <a:moveTo>
                    <a:pt x="77" y="309"/>
                  </a:moveTo>
                  <a:cubicBezTo>
                    <a:pt x="78" y="309"/>
                    <a:pt x="78" y="309"/>
                    <a:pt x="78" y="309"/>
                  </a:cubicBezTo>
                  <a:cubicBezTo>
                    <a:pt x="78" y="310"/>
                    <a:pt x="78" y="310"/>
                    <a:pt x="77" y="310"/>
                  </a:cubicBezTo>
                  <a:cubicBezTo>
                    <a:pt x="77" y="310"/>
                    <a:pt x="77" y="309"/>
                    <a:pt x="77" y="309"/>
                  </a:cubicBezTo>
                  <a:close/>
                  <a:moveTo>
                    <a:pt x="47" y="310"/>
                  </a:moveTo>
                  <a:cubicBezTo>
                    <a:pt x="47" y="310"/>
                    <a:pt x="48" y="310"/>
                    <a:pt x="48" y="310"/>
                  </a:cubicBezTo>
                  <a:cubicBezTo>
                    <a:pt x="48" y="310"/>
                    <a:pt x="47" y="310"/>
                    <a:pt x="47" y="310"/>
                  </a:cubicBezTo>
                  <a:close/>
                  <a:moveTo>
                    <a:pt x="55" y="310"/>
                  </a:moveTo>
                  <a:cubicBezTo>
                    <a:pt x="56" y="310"/>
                    <a:pt x="58" y="309"/>
                    <a:pt x="58" y="310"/>
                  </a:cubicBezTo>
                  <a:cubicBezTo>
                    <a:pt x="59" y="310"/>
                    <a:pt x="59" y="310"/>
                    <a:pt x="59" y="310"/>
                  </a:cubicBezTo>
                  <a:cubicBezTo>
                    <a:pt x="59" y="310"/>
                    <a:pt x="59" y="310"/>
                    <a:pt x="59" y="310"/>
                  </a:cubicBezTo>
                  <a:cubicBezTo>
                    <a:pt x="59" y="310"/>
                    <a:pt x="58" y="310"/>
                    <a:pt x="58" y="310"/>
                  </a:cubicBezTo>
                  <a:cubicBezTo>
                    <a:pt x="57" y="311"/>
                    <a:pt x="56" y="310"/>
                    <a:pt x="55" y="310"/>
                  </a:cubicBezTo>
                  <a:close/>
                  <a:moveTo>
                    <a:pt x="60" y="310"/>
                  </a:moveTo>
                  <a:cubicBezTo>
                    <a:pt x="60" y="310"/>
                    <a:pt x="61" y="311"/>
                    <a:pt x="61" y="310"/>
                  </a:cubicBezTo>
                  <a:cubicBezTo>
                    <a:pt x="60" y="310"/>
                    <a:pt x="60" y="310"/>
                    <a:pt x="60" y="310"/>
                  </a:cubicBezTo>
                  <a:close/>
                  <a:moveTo>
                    <a:pt x="66" y="310"/>
                  </a:moveTo>
                  <a:cubicBezTo>
                    <a:pt x="67" y="310"/>
                    <a:pt x="67" y="310"/>
                    <a:pt x="67" y="310"/>
                  </a:cubicBezTo>
                  <a:cubicBezTo>
                    <a:pt x="67" y="310"/>
                    <a:pt x="68" y="310"/>
                    <a:pt x="67" y="310"/>
                  </a:cubicBezTo>
                  <a:cubicBezTo>
                    <a:pt x="67" y="311"/>
                    <a:pt x="67" y="311"/>
                    <a:pt x="67" y="311"/>
                  </a:cubicBezTo>
                  <a:cubicBezTo>
                    <a:pt x="67" y="310"/>
                    <a:pt x="66" y="310"/>
                    <a:pt x="66" y="310"/>
                  </a:cubicBezTo>
                  <a:close/>
                  <a:moveTo>
                    <a:pt x="72" y="310"/>
                  </a:moveTo>
                  <a:cubicBezTo>
                    <a:pt x="73" y="310"/>
                    <a:pt x="73" y="310"/>
                    <a:pt x="74" y="310"/>
                  </a:cubicBezTo>
                  <a:cubicBezTo>
                    <a:pt x="73" y="310"/>
                    <a:pt x="73" y="310"/>
                    <a:pt x="72" y="310"/>
                  </a:cubicBezTo>
                  <a:close/>
                  <a:moveTo>
                    <a:pt x="84" y="310"/>
                  </a:moveTo>
                  <a:cubicBezTo>
                    <a:pt x="85" y="310"/>
                    <a:pt x="85" y="310"/>
                    <a:pt x="86" y="310"/>
                  </a:cubicBezTo>
                  <a:cubicBezTo>
                    <a:pt x="86" y="310"/>
                    <a:pt x="86" y="310"/>
                    <a:pt x="86" y="311"/>
                  </a:cubicBezTo>
                  <a:cubicBezTo>
                    <a:pt x="85" y="311"/>
                    <a:pt x="85" y="310"/>
                    <a:pt x="84" y="310"/>
                  </a:cubicBezTo>
                  <a:close/>
                  <a:moveTo>
                    <a:pt x="108" y="310"/>
                  </a:moveTo>
                  <a:cubicBezTo>
                    <a:pt x="109" y="310"/>
                    <a:pt x="109" y="310"/>
                    <a:pt x="110" y="310"/>
                  </a:cubicBezTo>
                  <a:cubicBezTo>
                    <a:pt x="110" y="310"/>
                    <a:pt x="110" y="310"/>
                    <a:pt x="110" y="311"/>
                  </a:cubicBezTo>
                  <a:cubicBezTo>
                    <a:pt x="109" y="310"/>
                    <a:pt x="109" y="310"/>
                    <a:pt x="108" y="310"/>
                  </a:cubicBezTo>
                  <a:close/>
                  <a:moveTo>
                    <a:pt x="114" y="310"/>
                  </a:moveTo>
                  <a:cubicBezTo>
                    <a:pt x="114" y="310"/>
                    <a:pt x="115" y="310"/>
                    <a:pt x="115" y="310"/>
                  </a:cubicBezTo>
                  <a:cubicBezTo>
                    <a:pt x="115" y="310"/>
                    <a:pt x="115" y="310"/>
                    <a:pt x="114" y="310"/>
                  </a:cubicBezTo>
                  <a:cubicBezTo>
                    <a:pt x="114" y="310"/>
                    <a:pt x="114" y="310"/>
                    <a:pt x="114" y="310"/>
                  </a:cubicBezTo>
                  <a:close/>
                  <a:moveTo>
                    <a:pt x="134" y="311"/>
                  </a:moveTo>
                  <a:cubicBezTo>
                    <a:pt x="134" y="311"/>
                    <a:pt x="134" y="311"/>
                    <a:pt x="134" y="311"/>
                  </a:cubicBezTo>
                  <a:cubicBezTo>
                    <a:pt x="134" y="311"/>
                    <a:pt x="134" y="311"/>
                    <a:pt x="134" y="311"/>
                  </a:cubicBezTo>
                  <a:cubicBezTo>
                    <a:pt x="134" y="312"/>
                    <a:pt x="134" y="312"/>
                    <a:pt x="134" y="312"/>
                  </a:cubicBezTo>
                  <a:cubicBezTo>
                    <a:pt x="134" y="311"/>
                    <a:pt x="134" y="311"/>
                    <a:pt x="134" y="311"/>
                  </a:cubicBezTo>
                  <a:close/>
                  <a:moveTo>
                    <a:pt x="44" y="311"/>
                  </a:moveTo>
                  <a:cubicBezTo>
                    <a:pt x="45" y="311"/>
                    <a:pt x="46" y="311"/>
                    <a:pt x="46" y="312"/>
                  </a:cubicBezTo>
                  <a:cubicBezTo>
                    <a:pt x="46" y="312"/>
                    <a:pt x="45" y="312"/>
                    <a:pt x="44" y="311"/>
                  </a:cubicBezTo>
                  <a:close/>
                  <a:moveTo>
                    <a:pt x="70" y="313"/>
                  </a:moveTo>
                  <a:cubicBezTo>
                    <a:pt x="70" y="313"/>
                    <a:pt x="70" y="313"/>
                    <a:pt x="70" y="313"/>
                  </a:cubicBezTo>
                  <a:cubicBezTo>
                    <a:pt x="70" y="313"/>
                    <a:pt x="70" y="313"/>
                    <a:pt x="70" y="313"/>
                  </a:cubicBezTo>
                  <a:cubicBezTo>
                    <a:pt x="70" y="313"/>
                    <a:pt x="69" y="314"/>
                    <a:pt x="69" y="313"/>
                  </a:cubicBezTo>
                  <a:cubicBezTo>
                    <a:pt x="69" y="313"/>
                    <a:pt x="69" y="313"/>
                    <a:pt x="70" y="313"/>
                  </a:cubicBezTo>
                  <a:close/>
                  <a:moveTo>
                    <a:pt x="108" y="313"/>
                  </a:moveTo>
                  <a:cubicBezTo>
                    <a:pt x="108" y="313"/>
                    <a:pt x="109" y="313"/>
                    <a:pt x="109" y="313"/>
                  </a:cubicBezTo>
                  <a:cubicBezTo>
                    <a:pt x="108" y="314"/>
                    <a:pt x="109" y="314"/>
                    <a:pt x="108" y="314"/>
                  </a:cubicBezTo>
                  <a:cubicBezTo>
                    <a:pt x="108" y="314"/>
                    <a:pt x="108" y="313"/>
                    <a:pt x="108" y="313"/>
                  </a:cubicBezTo>
                  <a:close/>
                  <a:moveTo>
                    <a:pt x="71" y="313"/>
                  </a:moveTo>
                  <a:cubicBezTo>
                    <a:pt x="71" y="314"/>
                    <a:pt x="72" y="315"/>
                    <a:pt x="71" y="315"/>
                  </a:cubicBezTo>
                  <a:cubicBezTo>
                    <a:pt x="71" y="314"/>
                    <a:pt x="71" y="314"/>
                    <a:pt x="71" y="313"/>
                  </a:cubicBezTo>
                  <a:close/>
                  <a:moveTo>
                    <a:pt x="86" y="314"/>
                  </a:moveTo>
                  <a:cubicBezTo>
                    <a:pt x="86" y="314"/>
                    <a:pt x="87" y="314"/>
                    <a:pt x="87" y="314"/>
                  </a:cubicBezTo>
                  <a:cubicBezTo>
                    <a:pt x="87" y="314"/>
                    <a:pt x="87" y="314"/>
                    <a:pt x="87" y="314"/>
                  </a:cubicBezTo>
                  <a:cubicBezTo>
                    <a:pt x="87" y="315"/>
                    <a:pt x="87" y="315"/>
                    <a:pt x="87" y="315"/>
                  </a:cubicBezTo>
                  <a:cubicBezTo>
                    <a:pt x="87" y="315"/>
                    <a:pt x="87" y="315"/>
                    <a:pt x="87" y="315"/>
                  </a:cubicBezTo>
                  <a:cubicBezTo>
                    <a:pt x="87" y="315"/>
                    <a:pt x="86" y="315"/>
                    <a:pt x="86" y="315"/>
                  </a:cubicBezTo>
                  <a:cubicBezTo>
                    <a:pt x="86" y="315"/>
                    <a:pt x="86" y="315"/>
                    <a:pt x="86" y="315"/>
                  </a:cubicBezTo>
                  <a:cubicBezTo>
                    <a:pt x="86" y="314"/>
                    <a:pt x="86" y="314"/>
                    <a:pt x="86" y="314"/>
                  </a:cubicBezTo>
                  <a:close/>
                  <a:moveTo>
                    <a:pt x="93" y="315"/>
                  </a:moveTo>
                  <a:cubicBezTo>
                    <a:pt x="95" y="315"/>
                    <a:pt x="96" y="315"/>
                    <a:pt x="97" y="315"/>
                  </a:cubicBezTo>
                  <a:cubicBezTo>
                    <a:pt x="97" y="316"/>
                    <a:pt x="97" y="316"/>
                    <a:pt x="97" y="316"/>
                  </a:cubicBezTo>
                  <a:cubicBezTo>
                    <a:pt x="96" y="316"/>
                    <a:pt x="92" y="317"/>
                    <a:pt x="92" y="315"/>
                  </a:cubicBezTo>
                  <a:cubicBezTo>
                    <a:pt x="92" y="315"/>
                    <a:pt x="93" y="315"/>
                    <a:pt x="93" y="315"/>
                  </a:cubicBezTo>
                  <a:cubicBezTo>
                    <a:pt x="93" y="315"/>
                    <a:pt x="93" y="315"/>
                    <a:pt x="93" y="315"/>
                  </a:cubicBezTo>
                  <a:close/>
                  <a:moveTo>
                    <a:pt x="120" y="315"/>
                  </a:moveTo>
                  <a:cubicBezTo>
                    <a:pt x="121" y="315"/>
                    <a:pt x="121" y="316"/>
                    <a:pt x="122" y="316"/>
                  </a:cubicBezTo>
                  <a:cubicBezTo>
                    <a:pt x="122" y="316"/>
                    <a:pt x="122" y="316"/>
                    <a:pt x="122" y="316"/>
                  </a:cubicBezTo>
                  <a:cubicBezTo>
                    <a:pt x="122" y="316"/>
                    <a:pt x="122" y="316"/>
                    <a:pt x="122" y="316"/>
                  </a:cubicBezTo>
                  <a:cubicBezTo>
                    <a:pt x="122" y="316"/>
                    <a:pt x="122" y="316"/>
                    <a:pt x="122" y="316"/>
                  </a:cubicBezTo>
                  <a:cubicBezTo>
                    <a:pt x="121" y="316"/>
                    <a:pt x="120" y="316"/>
                    <a:pt x="120" y="316"/>
                  </a:cubicBezTo>
                  <a:cubicBezTo>
                    <a:pt x="120" y="316"/>
                    <a:pt x="120" y="316"/>
                    <a:pt x="120" y="315"/>
                  </a:cubicBezTo>
                  <a:cubicBezTo>
                    <a:pt x="120" y="315"/>
                    <a:pt x="120" y="315"/>
                    <a:pt x="120" y="315"/>
                  </a:cubicBezTo>
                  <a:close/>
                  <a:moveTo>
                    <a:pt x="55" y="315"/>
                  </a:moveTo>
                  <a:cubicBezTo>
                    <a:pt x="56" y="315"/>
                    <a:pt x="58" y="316"/>
                    <a:pt x="59" y="316"/>
                  </a:cubicBezTo>
                  <a:cubicBezTo>
                    <a:pt x="59" y="316"/>
                    <a:pt x="59" y="316"/>
                    <a:pt x="59" y="317"/>
                  </a:cubicBezTo>
                  <a:cubicBezTo>
                    <a:pt x="59" y="317"/>
                    <a:pt x="59" y="317"/>
                    <a:pt x="58" y="317"/>
                  </a:cubicBezTo>
                  <a:cubicBezTo>
                    <a:pt x="57" y="317"/>
                    <a:pt x="55" y="317"/>
                    <a:pt x="55" y="315"/>
                  </a:cubicBezTo>
                  <a:close/>
                  <a:moveTo>
                    <a:pt x="66" y="315"/>
                  </a:moveTo>
                  <a:cubicBezTo>
                    <a:pt x="66" y="315"/>
                    <a:pt x="67" y="315"/>
                    <a:pt x="67" y="316"/>
                  </a:cubicBezTo>
                  <a:cubicBezTo>
                    <a:pt x="67" y="316"/>
                    <a:pt x="67" y="316"/>
                    <a:pt x="67" y="316"/>
                  </a:cubicBezTo>
                  <a:cubicBezTo>
                    <a:pt x="66" y="316"/>
                    <a:pt x="65" y="316"/>
                    <a:pt x="65" y="316"/>
                  </a:cubicBezTo>
                  <a:cubicBezTo>
                    <a:pt x="65" y="316"/>
                    <a:pt x="66" y="316"/>
                    <a:pt x="66" y="316"/>
                  </a:cubicBezTo>
                  <a:cubicBezTo>
                    <a:pt x="66" y="315"/>
                    <a:pt x="66" y="315"/>
                    <a:pt x="66" y="315"/>
                  </a:cubicBezTo>
                  <a:close/>
                  <a:moveTo>
                    <a:pt x="108" y="315"/>
                  </a:moveTo>
                  <a:cubicBezTo>
                    <a:pt x="110" y="315"/>
                    <a:pt x="112" y="315"/>
                    <a:pt x="114" y="316"/>
                  </a:cubicBezTo>
                  <a:cubicBezTo>
                    <a:pt x="114" y="315"/>
                    <a:pt x="114" y="315"/>
                    <a:pt x="115" y="315"/>
                  </a:cubicBezTo>
                  <a:cubicBezTo>
                    <a:pt x="115" y="316"/>
                    <a:pt x="115" y="316"/>
                    <a:pt x="115" y="316"/>
                  </a:cubicBezTo>
                  <a:cubicBezTo>
                    <a:pt x="113" y="316"/>
                    <a:pt x="110" y="317"/>
                    <a:pt x="108" y="315"/>
                  </a:cubicBezTo>
                  <a:close/>
                  <a:moveTo>
                    <a:pt x="41" y="316"/>
                  </a:moveTo>
                  <a:cubicBezTo>
                    <a:pt x="42" y="316"/>
                    <a:pt x="42" y="315"/>
                    <a:pt x="42" y="316"/>
                  </a:cubicBezTo>
                  <a:cubicBezTo>
                    <a:pt x="42" y="316"/>
                    <a:pt x="43" y="316"/>
                    <a:pt x="42" y="316"/>
                  </a:cubicBezTo>
                  <a:cubicBezTo>
                    <a:pt x="42" y="317"/>
                    <a:pt x="42" y="317"/>
                    <a:pt x="42" y="317"/>
                  </a:cubicBezTo>
                  <a:cubicBezTo>
                    <a:pt x="42" y="316"/>
                    <a:pt x="42" y="316"/>
                    <a:pt x="41" y="316"/>
                  </a:cubicBezTo>
                  <a:close/>
                  <a:moveTo>
                    <a:pt x="46" y="316"/>
                  </a:moveTo>
                  <a:cubicBezTo>
                    <a:pt x="47" y="316"/>
                    <a:pt x="48" y="316"/>
                    <a:pt x="49" y="316"/>
                  </a:cubicBezTo>
                  <a:cubicBezTo>
                    <a:pt x="49" y="316"/>
                    <a:pt x="49" y="316"/>
                    <a:pt x="49" y="316"/>
                  </a:cubicBezTo>
                  <a:cubicBezTo>
                    <a:pt x="48" y="317"/>
                    <a:pt x="47" y="317"/>
                    <a:pt x="47" y="317"/>
                  </a:cubicBezTo>
                  <a:cubicBezTo>
                    <a:pt x="47" y="317"/>
                    <a:pt x="46" y="316"/>
                    <a:pt x="46" y="316"/>
                  </a:cubicBezTo>
                  <a:close/>
                  <a:moveTo>
                    <a:pt x="50" y="316"/>
                  </a:moveTo>
                  <a:cubicBezTo>
                    <a:pt x="50" y="316"/>
                    <a:pt x="51" y="315"/>
                    <a:pt x="51" y="316"/>
                  </a:cubicBezTo>
                  <a:cubicBezTo>
                    <a:pt x="51" y="316"/>
                    <a:pt x="50" y="316"/>
                    <a:pt x="50" y="316"/>
                  </a:cubicBezTo>
                  <a:close/>
                  <a:moveTo>
                    <a:pt x="106" y="316"/>
                  </a:moveTo>
                  <a:cubicBezTo>
                    <a:pt x="107" y="316"/>
                    <a:pt x="107" y="316"/>
                    <a:pt x="108" y="316"/>
                  </a:cubicBezTo>
                  <a:cubicBezTo>
                    <a:pt x="107" y="316"/>
                    <a:pt x="107" y="316"/>
                    <a:pt x="106" y="316"/>
                  </a:cubicBezTo>
                  <a:close/>
                  <a:moveTo>
                    <a:pt x="131" y="317"/>
                  </a:moveTo>
                  <a:cubicBezTo>
                    <a:pt x="131" y="317"/>
                    <a:pt x="131" y="317"/>
                    <a:pt x="131" y="317"/>
                  </a:cubicBezTo>
                  <a:cubicBezTo>
                    <a:pt x="131" y="318"/>
                    <a:pt x="131" y="318"/>
                    <a:pt x="131" y="318"/>
                  </a:cubicBezTo>
                  <a:cubicBezTo>
                    <a:pt x="131" y="318"/>
                    <a:pt x="131" y="318"/>
                    <a:pt x="131" y="317"/>
                  </a:cubicBezTo>
                  <a:close/>
                  <a:moveTo>
                    <a:pt x="55" y="319"/>
                  </a:moveTo>
                  <a:cubicBezTo>
                    <a:pt x="56" y="320"/>
                    <a:pt x="56" y="320"/>
                    <a:pt x="57" y="320"/>
                  </a:cubicBezTo>
                  <a:cubicBezTo>
                    <a:pt x="57" y="320"/>
                    <a:pt x="57" y="321"/>
                    <a:pt x="57" y="321"/>
                  </a:cubicBezTo>
                  <a:cubicBezTo>
                    <a:pt x="57" y="321"/>
                    <a:pt x="56" y="321"/>
                    <a:pt x="56" y="321"/>
                  </a:cubicBezTo>
                  <a:cubicBezTo>
                    <a:pt x="56" y="321"/>
                    <a:pt x="56" y="321"/>
                    <a:pt x="56" y="321"/>
                  </a:cubicBezTo>
                  <a:cubicBezTo>
                    <a:pt x="55" y="321"/>
                    <a:pt x="54" y="321"/>
                    <a:pt x="55" y="319"/>
                  </a:cubicBezTo>
                  <a:close/>
                  <a:moveTo>
                    <a:pt x="78" y="319"/>
                  </a:moveTo>
                  <a:cubicBezTo>
                    <a:pt x="78" y="319"/>
                    <a:pt x="78" y="319"/>
                    <a:pt x="78" y="319"/>
                  </a:cubicBezTo>
                  <a:cubicBezTo>
                    <a:pt x="79" y="320"/>
                    <a:pt x="79" y="320"/>
                    <a:pt x="79" y="321"/>
                  </a:cubicBezTo>
                  <a:cubicBezTo>
                    <a:pt x="79" y="321"/>
                    <a:pt x="77" y="320"/>
                    <a:pt x="78" y="320"/>
                  </a:cubicBezTo>
                  <a:cubicBezTo>
                    <a:pt x="78" y="320"/>
                    <a:pt x="78" y="320"/>
                    <a:pt x="78" y="319"/>
                  </a:cubicBezTo>
                  <a:close/>
                  <a:moveTo>
                    <a:pt x="105" y="319"/>
                  </a:moveTo>
                  <a:cubicBezTo>
                    <a:pt x="106" y="320"/>
                    <a:pt x="106" y="320"/>
                    <a:pt x="106" y="321"/>
                  </a:cubicBezTo>
                  <a:cubicBezTo>
                    <a:pt x="106" y="321"/>
                    <a:pt x="106" y="321"/>
                    <a:pt x="105" y="321"/>
                  </a:cubicBezTo>
                  <a:cubicBezTo>
                    <a:pt x="105" y="321"/>
                    <a:pt x="105" y="321"/>
                    <a:pt x="105" y="321"/>
                  </a:cubicBezTo>
                  <a:cubicBezTo>
                    <a:pt x="105" y="320"/>
                    <a:pt x="105" y="320"/>
                    <a:pt x="105" y="320"/>
                  </a:cubicBezTo>
                  <a:cubicBezTo>
                    <a:pt x="105" y="320"/>
                    <a:pt x="105" y="320"/>
                    <a:pt x="105" y="319"/>
                  </a:cubicBezTo>
                  <a:close/>
                  <a:moveTo>
                    <a:pt x="109" y="319"/>
                  </a:moveTo>
                  <a:cubicBezTo>
                    <a:pt x="110" y="320"/>
                    <a:pt x="110" y="320"/>
                    <a:pt x="111" y="320"/>
                  </a:cubicBezTo>
                  <a:cubicBezTo>
                    <a:pt x="111" y="320"/>
                    <a:pt x="111" y="320"/>
                    <a:pt x="112" y="320"/>
                  </a:cubicBezTo>
                  <a:cubicBezTo>
                    <a:pt x="112" y="321"/>
                    <a:pt x="112" y="321"/>
                    <a:pt x="112" y="321"/>
                  </a:cubicBezTo>
                  <a:cubicBezTo>
                    <a:pt x="111" y="321"/>
                    <a:pt x="108" y="321"/>
                    <a:pt x="108" y="320"/>
                  </a:cubicBezTo>
                  <a:cubicBezTo>
                    <a:pt x="109" y="320"/>
                    <a:pt x="109" y="320"/>
                    <a:pt x="109" y="320"/>
                  </a:cubicBezTo>
                  <a:cubicBezTo>
                    <a:pt x="109" y="320"/>
                    <a:pt x="109" y="320"/>
                    <a:pt x="109" y="319"/>
                  </a:cubicBezTo>
                  <a:close/>
                  <a:moveTo>
                    <a:pt x="58" y="320"/>
                  </a:moveTo>
                  <a:cubicBezTo>
                    <a:pt x="59" y="320"/>
                    <a:pt x="61" y="320"/>
                    <a:pt x="63" y="320"/>
                  </a:cubicBezTo>
                  <a:cubicBezTo>
                    <a:pt x="63" y="321"/>
                    <a:pt x="63" y="321"/>
                    <a:pt x="63" y="322"/>
                  </a:cubicBezTo>
                  <a:cubicBezTo>
                    <a:pt x="62" y="322"/>
                    <a:pt x="60" y="322"/>
                    <a:pt x="59" y="321"/>
                  </a:cubicBezTo>
                  <a:cubicBezTo>
                    <a:pt x="58" y="321"/>
                    <a:pt x="58" y="321"/>
                    <a:pt x="58" y="321"/>
                  </a:cubicBezTo>
                  <a:cubicBezTo>
                    <a:pt x="58" y="321"/>
                    <a:pt x="58" y="320"/>
                    <a:pt x="58" y="320"/>
                  </a:cubicBezTo>
                  <a:close/>
                  <a:moveTo>
                    <a:pt x="64" y="320"/>
                  </a:moveTo>
                  <a:cubicBezTo>
                    <a:pt x="65" y="320"/>
                    <a:pt x="67" y="320"/>
                    <a:pt x="67" y="320"/>
                  </a:cubicBezTo>
                  <a:cubicBezTo>
                    <a:pt x="67" y="320"/>
                    <a:pt x="68" y="320"/>
                    <a:pt x="68" y="320"/>
                  </a:cubicBezTo>
                  <a:cubicBezTo>
                    <a:pt x="68" y="321"/>
                    <a:pt x="68" y="321"/>
                    <a:pt x="68" y="321"/>
                  </a:cubicBezTo>
                  <a:cubicBezTo>
                    <a:pt x="67" y="321"/>
                    <a:pt x="65" y="322"/>
                    <a:pt x="64" y="321"/>
                  </a:cubicBezTo>
                  <a:cubicBezTo>
                    <a:pt x="64" y="320"/>
                    <a:pt x="64" y="320"/>
                    <a:pt x="64" y="320"/>
                  </a:cubicBezTo>
                  <a:cubicBezTo>
                    <a:pt x="64" y="320"/>
                    <a:pt x="64" y="320"/>
                    <a:pt x="64" y="320"/>
                  </a:cubicBezTo>
                  <a:close/>
                  <a:moveTo>
                    <a:pt x="71" y="320"/>
                  </a:moveTo>
                  <a:cubicBezTo>
                    <a:pt x="71" y="320"/>
                    <a:pt x="71" y="320"/>
                    <a:pt x="71" y="320"/>
                  </a:cubicBezTo>
                  <a:cubicBezTo>
                    <a:pt x="71" y="320"/>
                    <a:pt x="71" y="320"/>
                    <a:pt x="71" y="320"/>
                  </a:cubicBezTo>
                  <a:cubicBezTo>
                    <a:pt x="71" y="320"/>
                    <a:pt x="70" y="321"/>
                    <a:pt x="70" y="320"/>
                  </a:cubicBezTo>
                  <a:cubicBezTo>
                    <a:pt x="71" y="320"/>
                    <a:pt x="71" y="320"/>
                    <a:pt x="71" y="320"/>
                  </a:cubicBezTo>
                  <a:close/>
                  <a:moveTo>
                    <a:pt x="81" y="320"/>
                  </a:moveTo>
                  <a:cubicBezTo>
                    <a:pt x="82" y="320"/>
                    <a:pt x="82" y="320"/>
                    <a:pt x="83" y="320"/>
                  </a:cubicBezTo>
                  <a:cubicBezTo>
                    <a:pt x="83" y="320"/>
                    <a:pt x="83" y="321"/>
                    <a:pt x="83" y="321"/>
                  </a:cubicBezTo>
                  <a:cubicBezTo>
                    <a:pt x="82" y="321"/>
                    <a:pt x="82" y="321"/>
                    <a:pt x="81" y="321"/>
                  </a:cubicBezTo>
                  <a:cubicBezTo>
                    <a:pt x="81" y="321"/>
                    <a:pt x="81" y="320"/>
                    <a:pt x="81" y="320"/>
                  </a:cubicBezTo>
                  <a:close/>
                  <a:moveTo>
                    <a:pt x="85" y="320"/>
                  </a:moveTo>
                  <a:cubicBezTo>
                    <a:pt x="85" y="320"/>
                    <a:pt x="86" y="320"/>
                    <a:pt x="86" y="320"/>
                  </a:cubicBezTo>
                  <a:cubicBezTo>
                    <a:pt x="86" y="320"/>
                    <a:pt x="86" y="321"/>
                    <a:pt x="86" y="321"/>
                  </a:cubicBezTo>
                  <a:cubicBezTo>
                    <a:pt x="86" y="321"/>
                    <a:pt x="86" y="321"/>
                    <a:pt x="86" y="321"/>
                  </a:cubicBezTo>
                  <a:cubicBezTo>
                    <a:pt x="85" y="321"/>
                    <a:pt x="85" y="320"/>
                    <a:pt x="85" y="320"/>
                  </a:cubicBezTo>
                  <a:close/>
                  <a:moveTo>
                    <a:pt x="101" y="320"/>
                  </a:moveTo>
                  <a:cubicBezTo>
                    <a:pt x="102" y="320"/>
                    <a:pt x="103" y="320"/>
                    <a:pt x="103" y="320"/>
                  </a:cubicBezTo>
                  <a:cubicBezTo>
                    <a:pt x="103" y="320"/>
                    <a:pt x="103" y="321"/>
                    <a:pt x="103" y="321"/>
                  </a:cubicBezTo>
                  <a:cubicBezTo>
                    <a:pt x="103" y="321"/>
                    <a:pt x="103" y="321"/>
                    <a:pt x="103" y="321"/>
                  </a:cubicBezTo>
                  <a:cubicBezTo>
                    <a:pt x="103" y="321"/>
                    <a:pt x="103" y="321"/>
                    <a:pt x="103" y="321"/>
                  </a:cubicBezTo>
                  <a:cubicBezTo>
                    <a:pt x="102" y="321"/>
                    <a:pt x="102" y="320"/>
                    <a:pt x="101" y="320"/>
                  </a:cubicBezTo>
                  <a:close/>
                  <a:moveTo>
                    <a:pt x="113" y="320"/>
                  </a:moveTo>
                  <a:cubicBezTo>
                    <a:pt x="114" y="320"/>
                    <a:pt x="114" y="320"/>
                    <a:pt x="114" y="320"/>
                  </a:cubicBezTo>
                  <a:cubicBezTo>
                    <a:pt x="114" y="320"/>
                    <a:pt x="114" y="321"/>
                    <a:pt x="114" y="321"/>
                  </a:cubicBezTo>
                  <a:cubicBezTo>
                    <a:pt x="114" y="321"/>
                    <a:pt x="114" y="321"/>
                    <a:pt x="113" y="321"/>
                  </a:cubicBezTo>
                  <a:cubicBezTo>
                    <a:pt x="113" y="321"/>
                    <a:pt x="113" y="320"/>
                    <a:pt x="113" y="320"/>
                  </a:cubicBezTo>
                  <a:close/>
                  <a:moveTo>
                    <a:pt x="47" y="320"/>
                  </a:moveTo>
                  <a:cubicBezTo>
                    <a:pt x="48" y="321"/>
                    <a:pt x="49" y="322"/>
                    <a:pt x="48" y="322"/>
                  </a:cubicBezTo>
                  <a:cubicBezTo>
                    <a:pt x="48" y="322"/>
                    <a:pt x="48" y="322"/>
                    <a:pt x="48" y="322"/>
                  </a:cubicBezTo>
                  <a:cubicBezTo>
                    <a:pt x="48" y="322"/>
                    <a:pt x="47" y="322"/>
                    <a:pt x="47" y="322"/>
                  </a:cubicBezTo>
                  <a:cubicBezTo>
                    <a:pt x="47" y="321"/>
                    <a:pt x="47" y="321"/>
                    <a:pt x="47" y="320"/>
                  </a:cubicBezTo>
                  <a:close/>
                  <a:moveTo>
                    <a:pt x="96" y="320"/>
                  </a:moveTo>
                  <a:cubicBezTo>
                    <a:pt x="96" y="320"/>
                    <a:pt x="96" y="320"/>
                    <a:pt x="96" y="320"/>
                  </a:cubicBezTo>
                  <a:cubicBezTo>
                    <a:pt x="96" y="320"/>
                    <a:pt x="96" y="320"/>
                    <a:pt x="96" y="320"/>
                  </a:cubicBezTo>
                  <a:close/>
                  <a:moveTo>
                    <a:pt x="33" y="321"/>
                  </a:moveTo>
                  <a:cubicBezTo>
                    <a:pt x="33" y="321"/>
                    <a:pt x="34" y="322"/>
                    <a:pt x="33" y="322"/>
                  </a:cubicBezTo>
                  <a:cubicBezTo>
                    <a:pt x="33" y="322"/>
                    <a:pt x="33" y="322"/>
                    <a:pt x="33" y="322"/>
                  </a:cubicBezTo>
                  <a:cubicBezTo>
                    <a:pt x="33" y="321"/>
                    <a:pt x="33" y="321"/>
                    <a:pt x="33" y="321"/>
                  </a:cubicBezTo>
                  <a:close/>
                  <a:moveTo>
                    <a:pt x="35" y="321"/>
                  </a:moveTo>
                  <a:cubicBezTo>
                    <a:pt x="36" y="321"/>
                    <a:pt x="36" y="321"/>
                    <a:pt x="36" y="321"/>
                  </a:cubicBezTo>
                  <a:cubicBezTo>
                    <a:pt x="36" y="321"/>
                    <a:pt x="36" y="322"/>
                    <a:pt x="35" y="322"/>
                  </a:cubicBezTo>
                  <a:cubicBezTo>
                    <a:pt x="35" y="321"/>
                    <a:pt x="35" y="321"/>
                    <a:pt x="35" y="321"/>
                  </a:cubicBezTo>
                  <a:close/>
                  <a:moveTo>
                    <a:pt x="46" y="321"/>
                  </a:moveTo>
                  <a:cubicBezTo>
                    <a:pt x="46" y="321"/>
                    <a:pt x="46" y="321"/>
                    <a:pt x="47" y="321"/>
                  </a:cubicBezTo>
                  <a:cubicBezTo>
                    <a:pt x="46" y="321"/>
                    <a:pt x="46" y="321"/>
                    <a:pt x="46" y="321"/>
                  </a:cubicBezTo>
                  <a:close/>
                  <a:moveTo>
                    <a:pt x="16" y="322"/>
                  </a:moveTo>
                  <a:cubicBezTo>
                    <a:pt x="16" y="323"/>
                    <a:pt x="17" y="324"/>
                    <a:pt x="16" y="324"/>
                  </a:cubicBezTo>
                  <a:cubicBezTo>
                    <a:pt x="16" y="323"/>
                    <a:pt x="16" y="323"/>
                    <a:pt x="16" y="323"/>
                  </a:cubicBezTo>
                  <a:cubicBezTo>
                    <a:pt x="16" y="323"/>
                    <a:pt x="16" y="323"/>
                    <a:pt x="16" y="322"/>
                  </a:cubicBezTo>
                  <a:close/>
                  <a:moveTo>
                    <a:pt x="56" y="322"/>
                  </a:moveTo>
                  <a:cubicBezTo>
                    <a:pt x="56" y="323"/>
                    <a:pt x="57" y="324"/>
                    <a:pt x="56" y="324"/>
                  </a:cubicBezTo>
                  <a:cubicBezTo>
                    <a:pt x="56" y="323"/>
                    <a:pt x="56" y="323"/>
                    <a:pt x="56" y="322"/>
                  </a:cubicBezTo>
                  <a:close/>
                  <a:moveTo>
                    <a:pt x="109" y="322"/>
                  </a:moveTo>
                  <a:cubicBezTo>
                    <a:pt x="109" y="322"/>
                    <a:pt x="109" y="322"/>
                    <a:pt x="110" y="322"/>
                  </a:cubicBezTo>
                  <a:cubicBezTo>
                    <a:pt x="109" y="322"/>
                    <a:pt x="109" y="322"/>
                    <a:pt x="109" y="322"/>
                  </a:cubicBezTo>
                  <a:close/>
                  <a:moveTo>
                    <a:pt x="78" y="324"/>
                  </a:moveTo>
                  <a:cubicBezTo>
                    <a:pt x="78" y="324"/>
                    <a:pt x="78" y="324"/>
                    <a:pt x="78" y="324"/>
                  </a:cubicBezTo>
                  <a:cubicBezTo>
                    <a:pt x="78" y="324"/>
                    <a:pt x="78" y="324"/>
                    <a:pt x="78" y="324"/>
                  </a:cubicBezTo>
                  <a:close/>
                  <a:moveTo>
                    <a:pt x="132" y="324"/>
                  </a:moveTo>
                  <a:cubicBezTo>
                    <a:pt x="132" y="324"/>
                    <a:pt x="133" y="324"/>
                    <a:pt x="133" y="324"/>
                  </a:cubicBezTo>
                  <a:cubicBezTo>
                    <a:pt x="133" y="324"/>
                    <a:pt x="133" y="325"/>
                    <a:pt x="133" y="325"/>
                  </a:cubicBezTo>
                  <a:cubicBezTo>
                    <a:pt x="133" y="325"/>
                    <a:pt x="133" y="325"/>
                    <a:pt x="133" y="325"/>
                  </a:cubicBezTo>
                  <a:cubicBezTo>
                    <a:pt x="132" y="325"/>
                    <a:pt x="132" y="324"/>
                    <a:pt x="132" y="324"/>
                  </a:cubicBezTo>
                  <a:close/>
                  <a:moveTo>
                    <a:pt x="92" y="325"/>
                  </a:moveTo>
                  <a:cubicBezTo>
                    <a:pt x="92" y="325"/>
                    <a:pt x="93" y="325"/>
                    <a:pt x="93" y="326"/>
                  </a:cubicBezTo>
                  <a:cubicBezTo>
                    <a:pt x="94" y="326"/>
                    <a:pt x="94" y="326"/>
                    <a:pt x="94" y="326"/>
                  </a:cubicBezTo>
                  <a:cubicBezTo>
                    <a:pt x="94" y="326"/>
                    <a:pt x="94" y="326"/>
                    <a:pt x="94" y="326"/>
                  </a:cubicBezTo>
                  <a:cubicBezTo>
                    <a:pt x="94" y="326"/>
                    <a:pt x="93" y="326"/>
                    <a:pt x="93" y="326"/>
                  </a:cubicBezTo>
                  <a:cubicBezTo>
                    <a:pt x="93" y="326"/>
                    <a:pt x="93" y="327"/>
                    <a:pt x="93" y="327"/>
                  </a:cubicBezTo>
                  <a:cubicBezTo>
                    <a:pt x="93" y="327"/>
                    <a:pt x="92" y="327"/>
                    <a:pt x="92" y="327"/>
                  </a:cubicBezTo>
                  <a:cubicBezTo>
                    <a:pt x="92" y="326"/>
                    <a:pt x="92" y="326"/>
                    <a:pt x="92" y="325"/>
                  </a:cubicBezTo>
                  <a:close/>
                  <a:moveTo>
                    <a:pt x="43" y="325"/>
                  </a:moveTo>
                  <a:cubicBezTo>
                    <a:pt x="44" y="325"/>
                    <a:pt x="44" y="325"/>
                    <a:pt x="45" y="325"/>
                  </a:cubicBezTo>
                  <a:cubicBezTo>
                    <a:pt x="45" y="326"/>
                    <a:pt x="45" y="326"/>
                    <a:pt x="45" y="327"/>
                  </a:cubicBezTo>
                  <a:cubicBezTo>
                    <a:pt x="44" y="326"/>
                    <a:pt x="44" y="326"/>
                    <a:pt x="43" y="325"/>
                  </a:cubicBezTo>
                  <a:close/>
                  <a:moveTo>
                    <a:pt x="110" y="325"/>
                  </a:moveTo>
                  <a:cubicBezTo>
                    <a:pt x="110" y="326"/>
                    <a:pt x="110" y="326"/>
                    <a:pt x="111" y="326"/>
                  </a:cubicBezTo>
                  <a:cubicBezTo>
                    <a:pt x="111" y="326"/>
                    <a:pt x="111" y="326"/>
                    <a:pt x="111" y="327"/>
                  </a:cubicBezTo>
                  <a:cubicBezTo>
                    <a:pt x="110" y="326"/>
                    <a:pt x="110" y="326"/>
                    <a:pt x="110" y="325"/>
                  </a:cubicBezTo>
                  <a:close/>
                  <a:moveTo>
                    <a:pt x="56" y="326"/>
                  </a:moveTo>
                  <a:cubicBezTo>
                    <a:pt x="56" y="326"/>
                    <a:pt x="57" y="326"/>
                    <a:pt x="57" y="326"/>
                  </a:cubicBezTo>
                  <a:cubicBezTo>
                    <a:pt x="57" y="327"/>
                    <a:pt x="57" y="327"/>
                    <a:pt x="57" y="327"/>
                  </a:cubicBezTo>
                  <a:cubicBezTo>
                    <a:pt x="57" y="327"/>
                    <a:pt x="57" y="327"/>
                    <a:pt x="57" y="327"/>
                  </a:cubicBezTo>
                  <a:cubicBezTo>
                    <a:pt x="57" y="327"/>
                    <a:pt x="57" y="327"/>
                    <a:pt x="57" y="328"/>
                  </a:cubicBezTo>
                  <a:cubicBezTo>
                    <a:pt x="56" y="328"/>
                    <a:pt x="56" y="328"/>
                    <a:pt x="56" y="328"/>
                  </a:cubicBezTo>
                  <a:cubicBezTo>
                    <a:pt x="56" y="327"/>
                    <a:pt x="56" y="327"/>
                    <a:pt x="56" y="327"/>
                  </a:cubicBezTo>
                  <a:cubicBezTo>
                    <a:pt x="56" y="327"/>
                    <a:pt x="55" y="327"/>
                    <a:pt x="55" y="326"/>
                  </a:cubicBezTo>
                  <a:cubicBezTo>
                    <a:pt x="56" y="326"/>
                    <a:pt x="56" y="326"/>
                    <a:pt x="56" y="326"/>
                  </a:cubicBezTo>
                  <a:close/>
                  <a:moveTo>
                    <a:pt x="76" y="326"/>
                  </a:moveTo>
                  <a:cubicBezTo>
                    <a:pt x="76" y="326"/>
                    <a:pt x="77" y="327"/>
                    <a:pt x="77" y="328"/>
                  </a:cubicBezTo>
                  <a:cubicBezTo>
                    <a:pt x="76" y="327"/>
                    <a:pt x="76" y="327"/>
                    <a:pt x="76" y="326"/>
                  </a:cubicBezTo>
                  <a:close/>
                  <a:moveTo>
                    <a:pt x="49" y="327"/>
                  </a:moveTo>
                  <a:cubicBezTo>
                    <a:pt x="50" y="327"/>
                    <a:pt x="50" y="327"/>
                    <a:pt x="50" y="327"/>
                  </a:cubicBezTo>
                  <a:cubicBezTo>
                    <a:pt x="50" y="327"/>
                    <a:pt x="50" y="327"/>
                    <a:pt x="49" y="327"/>
                  </a:cubicBezTo>
                  <a:close/>
                  <a:moveTo>
                    <a:pt x="95" y="327"/>
                  </a:moveTo>
                  <a:cubicBezTo>
                    <a:pt x="95" y="327"/>
                    <a:pt x="95" y="327"/>
                    <a:pt x="95" y="327"/>
                  </a:cubicBezTo>
                  <a:cubicBezTo>
                    <a:pt x="95" y="327"/>
                    <a:pt x="95" y="327"/>
                    <a:pt x="95" y="327"/>
                  </a:cubicBezTo>
                  <a:close/>
                  <a:moveTo>
                    <a:pt x="111" y="327"/>
                  </a:moveTo>
                  <a:cubicBezTo>
                    <a:pt x="112" y="327"/>
                    <a:pt x="112" y="327"/>
                    <a:pt x="112" y="327"/>
                  </a:cubicBezTo>
                  <a:cubicBezTo>
                    <a:pt x="112" y="327"/>
                    <a:pt x="112" y="327"/>
                    <a:pt x="112" y="327"/>
                  </a:cubicBezTo>
                  <a:cubicBezTo>
                    <a:pt x="112" y="327"/>
                    <a:pt x="112" y="328"/>
                    <a:pt x="111" y="328"/>
                  </a:cubicBezTo>
                  <a:cubicBezTo>
                    <a:pt x="111" y="327"/>
                    <a:pt x="111" y="327"/>
                    <a:pt x="111" y="327"/>
                  </a:cubicBezTo>
                  <a:close/>
                  <a:moveTo>
                    <a:pt x="38" y="328"/>
                  </a:moveTo>
                  <a:cubicBezTo>
                    <a:pt x="39" y="328"/>
                    <a:pt x="39" y="328"/>
                    <a:pt x="39" y="328"/>
                  </a:cubicBezTo>
                  <a:cubicBezTo>
                    <a:pt x="39" y="328"/>
                    <a:pt x="39" y="328"/>
                    <a:pt x="39" y="328"/>
                  </a:cubicBezTo>
                  <a:cubicBezTo>
                    <a:pt x="39" y="328"/>
                    <a:pt x="40" y="328"/>
                    <a:pt x="39" y="328"/>
                  </a:cubicBezTo>
                  <a:cubicBezTo>
                    <a:pt x="39" y="329"/>
                    <a:pt x="39" y="329"/>
                    <a:pt x="39" y="329"/>
                  </a:cubicBezTo>
                  <a:cubicBezTo>
                    <a:pt x="39" y="329"/>
                    <a:pt x="39" y="329"/>
                    <a:pt x="39" y="329"/>
                  </a:cubicBezTo>
                  <a:cubicBezTo>
                    <a:pt x="39" y="329"/>
                    <a:pt x="39" y="329"/>
                    <a:pt x="39" y="329"/>
                  </a:cubicBezTo>
                  <a:cubicBezTo>
                    <a:pt x="39" y="329"/>
                    <a:pt x="38" y="329"/>
                    <a:pt x="38" y="329"/>
                  </a:cubicBezTo>
                  <a:cubicBezTo>
                    <a:pt x="38" y="329"/>
                    <a:pt x="38" y="328"/>
                    <a:pt x="38" y="328"/>
                  </a:cubicBezTo>
                  <a:cubicBezTo>
                    <a:pt x="38" y="328"/>
                    <a:pt x="38" y="328"/>
                    <a:pt x="38" y="328"/>
                  </a:cubicBezTo>
                  <a:close/>
                  <a:moveTo>
                    <a:pt x="41" y="328"/>
                  </a:moveTo>
                  <a:cubicBezTo>
                    <a:pt x="41" y="328"/>
                    <a:pt x="42" y="328"/>
                    <a:pt x="42" y="328"/>
                  </a:cubicBezTo>
                  <a:cubicBezTo>
                    <a:pt x="42" y="329"/>
                    <a:pt x="42" y="329"/>
                    <a:pt x="41" y="329"/>
                  </a:cubicBezTo>
                  <a:cubicBezTo>
                    <a:pt x="41" y="329"/>
                    <a:pt x="41" y="328"/>
                    <a:pt x="41" y="328"/>
                  </a:cubicBezTo>
                  <a:close/>
                  <a:moveTo>
                    <a:pt x="115" y="329"/>
                  </a:moveTo>
                  <a:cubicBezTo>
                    <a:pt x="115" y="329"/>
                    <a:pt x="115" y="330"/>
                    <a:pt x="115" y="330"/>
                  </a:cubicBezTo>
                  <a:cubicBezTo>
                    <a:pt x="115" y="330"/>
                    <a:pt x="115" y="329"/>
                    <a:pt x="115" y="329"/>
                  </a:cubicBezTo>
                  <a:cubicBezTo>
                    <a:pt x="115" y="329"/>
                    <a:pt x="115" y="329"/>
                    <a:pt x="115" y="329"/>
                  </a:cubicBezTo>
                  <a:close/>
                  <a:moveTo>
                    <a:pt x="104" y="329"/>
                  </a:moveTo>
                  <a:cubicBezTo>
                    <a:pt x="104" y="329"/>
                    <a:pt x="104" y="329"/>
                    <a:pt x="105" y="329"/>
                  </a:cubicBezTo>
                  <a:cubicBezTo>
                    <a:pt x="104" y="329"/>
                    <a:pt x="104" y="329"/>
                    <a:pt x="104" y="329"/>
                  </a:cubicBezTo>
                  <a:close/>
                  <a:moveTo>
                    <a:pt x="108" y="330"/>
                  </a:moveTo>
                  <a:cubicBezTo>
                    <a:pt x="109" y="330"/>
                    <a:pt x="110" y="331"/>
                    <a:pt x="110" y="332"/>
                  </a:cubicBezTo>
                  <a:cubicBezTo>
                    <a:pt x="110" y="332"/>
                    <a:pt x="110" y="332"/>
                    <a:pt x="110" y="332"/>
                  </a:cubicBezTo>
                  <a:cubicBezTo>
                    <a:pt x="110" y="332"/>
                    <a:pt x="110" y="332"/>
                    <a:pt x="110" y="332"/>
                  </a:cubicBezTo>
                  <a:cubicBezTo>
                    <a:pt x="109" y="332"/>
                    <a:pt x="107" y="332"/>
                    <a:pt x="107" y="331"/>
                  </a:cubicBezTo>
                  <a:cubicBezTo>
                    <a:pt x="108" y="330"/>
                    <a:pt x="108" y="330"/>
                    <a:pt x="108" y="330"/>
                  </a:cubicBezTo>
                  <a:close/>
                  <a:moveTo>
                    <a:pt x="44" y="331"/>
                  </a:moveTo>
                  <a:cubicBezTo>
                    <a:pt x="45" y="331"/>
                    <a:pt x="45" y="332"/>
                    <a:pt x="44" y="332"/>
                  </a:cubicBezTo>
                  <a:cubicBezTo>
                    <a:pt x="44" y="331"/>
                    <a:pt x="44" y="331"/>
                    <a:pt x="44" y="331"/>
                  </a:cubicBezTo>
                  <a:cubicBezTo>
                    <a:pt x="44" y="331"/>
                    <a:pt x="44" y="331"/>
                    <a:pt x="44" y="331"/>
                  </a:cubicBezTo>
                  <a:close/>
                  <a:moveTo>
                    <a:pt x="132" y="331"/>
                  </a:moveTo>
                  <a:cubicBezTo>
                    <a:pt x="133" y="331"/>
                    <a:pt x="134" y="331"/>
                    <a:pt x="134" y="332"/>
                  </a:cubicBezTo>
                  <a:cubicBezTo>
                    <a:pt x="133" y="332"/>
                    <a:pt x="133" y="332"/>
                    <a:pt x="132" y="331"/>
                  </a:cubicBezTo>
                  <a:close/>
                  <a:moveTo>
                    <a:pt x="78" y="331"/>
                  </a:moveTo>
                  <a:cubicBezTo>
                    <a:pt x="79" y="331"/>
                    <a:pt x="78" y="331"/>
                    <a:pt x="78" y="332"/>
                  </a:cubicBezTo>
                  <a:cubicBezTo>
                    <a:pt x="79" y="332"/>
                    <a:pt x="79" y="332"/>
                    <a:pt x="79" y="333"/>
                  </a:cubicBezTo>
                  <a:cubicBezTo>
                    <a:pt x="79" y="333"/>
                    <a:pt x="79" y="333"/>
                    <a:pt x="78" y="333"/>
                  </a:cubicBezTo>
                  <a:cubicBezTo>
                    <a:pt x="78" y="333"/>
                    <a:pt x="78" y="333"/>
                    <a:pt x="78" y="333"/>
                  </a:cubicBezTo>
                  <a:cubicBezTo>
                    <a:pt x="78" y="333"/>
                    <a:pt x="78" y="333"/>
                    <a:pt x="78" y="333"/>
                  </a:cubicBezTo>
                  <a:cubicBezTo>
                    <a:pt x="78" y="333"/>
                    <a:pt x="78" y="332"/>
                    <a:pt x="78" y="332"/>
                  </a:cubicBezTo>
                  <a:cubicBezTo>
                    <a:pt x="78" y="332"/>
                    <a:pt x="78" y="332"/>
                    <a:pt x="78" y="331"/>
                  </a:cubicBezTo>
                  <a:close/>
                  <a:moveTo>
                    <a:pt x="89" y="331"/>
                  </a:moveTo>
                  <a:cubicBezTo>
                    <a:pt x="89" y="331"/>
                    <a:pt x="89" y="331"/>
                    <a:pt x="90" y="331"/>
                  </a:cubicBezTo>
                  <a:cubicBezTo>
                    <a:pt x="89" y="331"/>
                    <a:pt x="89" y="331"/>
                    <a:pt x="89" y="331"/>
                  </a:cubicBezTo>
                  <a:close/>
                  <a:moveTo>
                    <a:pt x="92" y="331"/>
                  </a:moveTo>
                  <a:cubicBezTo>
                    <a:pt x="93" y="332"/>
                    <a:pt x="93" y="332"/>
                    <a:pt x="94" y="332"/>
                  </a:cubicBezTo>
                  <a:cubicBezTo>
                    <a:pt x="94" y="332"/>
                    <a:pt x="94" y="332"/>
                    <a:pt x="94" y="332"/>
                  </a:cubicBezTo>
                  <a:cubicBezTo>
                    <a:pt x="93" y="332"/>
                    <a:pt x="92" y="333"/>
                    <a:pt x="91" y="333"/>
                  </a:cubicBezTo>
                  <a:cubicBezTo>
                    <a:pt x="91" y="332"/>
                    <a:pt x="91" y="332"/>
                    <a:pt x="91" y="332"/>
                  </a:cubicBezTo>
                  <a:cubicBezTo>
                    <a:pt x="91" y="332"/>
                    <a:pt x="91" y="332"/>
                    <a:pt x="92" y="331"/>
                  </a:cubicBezTo>
                  <a:close/>
                  <a:moveTo>
                    <a:pt x="112" y="331"/>
                  </a:moveTo>
                  <a:cubicBezTo>
                    <a:pt x="112" y="331"/>
                    <a:pt x="113" y="331"/>
                    <a:pt x="113" y="331"/>
                  </a:cubicBezTo>
                  <a:cubicBezTo>
                    <a:pt x="113" y="332"/>
                    <a:pt x="113" y="332"/>
                    <a:pt x="113" y="332"/>
                  </a:cubicBezTo>
                  <a:cubicBezTo>
                    <a:pt x="113" y="332"/>
                    <a:pt x="113" y="332"/>
                    <a:pt x="113" y="332"/>
                  </a:cubicBezTo>
                  <a:cubicBezTo>
                    <a:pt x="113" y="332"/>
                    <a:pt x="113" y="333"/>
                    <a:pt x="113" y="333"/>
                  </a:cubicBezTo>
                  <a:cubicBezTo>
                    <a:pt x="112" y="333"/>
                    <a:pt x="112" y="333"/>
                    <a:pt x="112" y="333"/>
                  </a:cubicBezTo>
                  <a:cubicBezTo>
                    <a:pt x="112" y="332"/>
                    <a:pt x="112" y="332"/>
                    <a:pt x="111" y="332"/>
                  </a:cubicBezTo>
                  <a:cubicBezTo>
                    <a:pt x="112" y="332"/>
                    <a:pt x="112" y="332"/>
                    <a:pt x="112" y="331"/>
                  </a:cubicBezTo>
                  <a:close/>
                  <a:moveTo>
                    <a:pt x="65" y="332"/>
                  </a:moveTo>
                  <a:cubicBezTo>
                    <a:pt x="66" y="332"/>
                    <a:pt x="69" y="332"/>
                    <a:pt x="69" y="332"/>
                  </a:cubicBezTo>
                  <a:cubicBezTo>
                    <a:pt x="69" y="332"/>
                    <a:pt x="69" y="332"/>
                    <a:pt x="69" y="332"/>
                  </a:cubicBezTo>
                  <a:cubicBezTo>
                    <a:pt x="69" y="333"/>
                    <a:pt x="69" y="333"/>
                    <a:pt x="69" y="333"/>
                  </a:cubicBezTo>
                  <a:cubicBezTo>
                    <a:pt x="68" y="333"/>
                    <a:pt x="66" y="333"/>
                    <a:pt x="65" y="332"/>
                  </a:cubicBezTo>
                  <a:close/>
                  <a:moveTo>
                    <a:pt x="35" y="332"/>
                  </a:moveTo>
                  <a:cubicBezTo>
                    <a:pt x="35" y="332"/>
                    <a:pt x="36" y="332"/>
                    <a:pt x="36" y="332"/>
                  </a:cubicBezTo>
                  <a:cubicBezTo>
                    <a:pt x="36" y="333"/>
                    <a:pt x="35" y="332"/>
                    <a:pt x="35" y="332"/>
                  </a:cubicBezTo>
                  <a:close/>
                  <a:moveTo>
                    <a:pt x="40" y="332"/>
                  </a:moveTo>
                  <a:cubicBezTo>
                    <a:pt x="41" y="332"/>
                    <a:pt x="41" y="332"/>
                    <a:pt x="41" y="332"/>
                  </a:cubicBezTo>
                  <a:cubicBezTo>
                    <a:pt x="41" y="333"/>
                    <a:pt x="42" y="333"/>
                    <a:pt x="41" y="333"/>
                  </a:cubicBezTo>
                  <a:cubicBezTo>
                    <a:pt x="41" y="333"/>
                    <a:pt x="41" y="333"/>
                    <a:pt x="41" y="333"/>
                  </a:cubicBezTo>
                  <a:cubicBezTo>
                    <a:pt x="41" y="333"/>
                    <a:pt x="40" y="333"/>
                    <a:pt x="40" y="332"/>
                  </a:cubicBezTo>
                  <a:close/>
                  <a:moveTo>
                    <a:pt x="54" y="332"/>
                  </a:moveTo>
                  <a:cubicBezTo>
                    <a:pt x="55" y="332"/>
                    <a:pt x="55" y="332"/>
                    <a:pt x="56" y="332"/>
                  </a:cubicBezTo>
                  <a:cubicBezTo>
                    <a:pt x="56" y="333"/>
                    <a:pt x="56" y="333"/>
                    <a:pt x="56" y="333"/>
                  </a:cubicBezTo>
                  <a:cubicBezTo>
                    <a:pt x="56" y="333"/>
                    <a:pt x="56" y="333"/>
                    <a:pt x="55" y="333"/>
                  </a:cubicBezTo>
                  <a:cubicBezTo>
                    <a:pt x="55" y="333"/>
                    <a:pt x="55" y="333"/>
                    <a:pt x="55" y="333"/>
                  </a:cubicBezTo>
                  <a:cubicBezTo>
                    <a:pt x="55" y="333"/>
                    <a:pt x="55" y="333"/>
                    <a:pt x="55" y="333"/>
                  </a:cubicBezTo>
                  <a:cubicBezTo>
                    <a:pt x="55" y="333"/>
                    <a:pt x="54" y="333"/>
                    <a:pt x="54" y="332"/>
                  </a:cubicBezTo>
                  <a:close/>
                  <a:moveTo>
                    <a:pt x="63" y="332"/>
                  </a:moveTo>
                  <a:cubicBezTo>
                    <a:pt x="64" y="332"/>
                    <a:pt x="65" y="332"/>
                    <a:pt x="65" y="333"/>
                  </a:cubicBezTo>
                  <a:cubicBezTo>
                    <a:pt x="65" y="333"/>
                    <a:pt x="65" y="333"/>
                    <a:pt x="64" y="333"/>
                  </a:cubicBezTo>
                  <a:cubicBezTo>
                    <a:pt x="64" y="333"/>
                    <a:pt x="64" y="333"/>
                    <a:pt x="64" y="333"/>
                  </a:cubicBezTo>
                  <a:cubicBezTo>
                    <a:pt x="64" y="333"/>
                    <a:pt x="64" y="333"/>
                    <a:pt x="63" y="332"/>
                  </a:cubicBezTo>
                  <a:close/>
                  <a:moveTo>
                    <a:pt x="130" y="333"/>
                  </a:moveTo>
                  <a:cubicBezTo>
                    <a:pt x="130" y="333"/>
                    <a:pt x="131" y="333"/>
                    <a:pt x="131" y="333"/>
                  </a:cubicBezTo>
                  <a:cubicBezTo>
                    <a:pt x="131" y="334"/>
                    <a:pt x="131" y="334"/>
                    <a:pt x="131" y="334"/>
                  </a:cubicBezTo>
                  <a:cubicBezTo>
                    <a:pt x="131" y="334"/>
                    <a:pt x="131" y="334"/>
                    <a:pt x="131" y="334"/>
                  </a:cubicBezTo>
                  <a:cubicBezTo>
                    <a:pt x="130" y="334"/>
                    <a:pt x="130" y="333"/>
                    <a:pt x="130" y="333"/>
                  </a:cubicBezTo>
                  <a:close/>
                  <a:moveTo>
                    <a:pt x="60" y="337"/>
                  </a:moveTo>
                  <a:cubicBezTo>
                    <a:pt x="61" y="337"/>
                    <a:pt x="61" y="337"/>
                    <a:pt x="61" y="337"/>
                  </a:cubicBezTo>
                  <a:cubicBezTo>
                    <a:pt x="61" y="337"/>
                    <a:pt x="61" y="338"/>
                    <a:pt x="61" y="338"/>
                  </a:cubicBezTo>
                  <a:cubicBezTo>
                    <a:pt x="61" y="338"/>
                    <a:pt x="61" y="338"/>
                    <a:pt x="60" y="338"/>
                  </a:cubicBezTo>
                  <a:cubicBezTo>
                    <a:pt x="60" y="337"/>
                    <a:pt x="60" y="337"/>
                    <a:pt x="60" y="337"/>
                  </a:cubicBezTo>
                  <a:close/>
                  <a:moveTo>
                    <a:pt x="65" y="337"/>
                  </a:moveTo>
                  <a:cubicBezTo>
                    <a:pt x="66" y="337"/>
                    <a:pt x="67" y="337"/>
                    <a:pt x="67" y="337"/>
                  </a:cubicBezTo>
                  <a:cubicBezTo>
                    <a:pt x="67" y="337"/>
                    <a:pt x="67" y="338"/>
                    <a:pt x="67" y="338"/>
                  </a:cubicBezTo>
                  <a:cubicBezTo>
                    <a:pt x="67" y="338"/>
                    <a:pt x="64" y="338"/>
                    <a:pt x="64" y="337"/>
                  </a:cubicBezTo>
                  <a:cubicBezTo>
                    <a:pt x="64" y="337"/>
                    <a:pt x="65" y="337"/>
                    <a:pt x="65" y="337"/>
                  </a:cubicBezTo>
                  <a:cubicBezTo>
                    <a:pt x="65" y="337"/>
                    <a:pt x="65" y="337"/>
                    <a:pt x="65" y="337"/>
                  </a:cubicBezTo>
                  <a:close/>
                  <a:moveTo>
                    <a:pt x="70" y="337"/>
                  </a:moveTo>
                  <a:cubicBezTo>
                    <a:pt x="70" y="337"/>
                    <a:pt x="72" y="336"/>
                    <a:pt x="72" y="337"/>
                  </a:cubicBezTo>
                  <a:cubicBezTo>
                    <a:pt x="72" y="337"/>
                    <a:pt x="72" y="337"/>
                    <a:pt x="72" y="337"/>
                  </a:cubicBezTo>
                  <a:cubicBezTo>
                    <a:pt x="72" y="337"/>
                    <a:pt x="72" y="337"/>
                    <a:pt x="72" y="337"/>
                  </a:cubicBezTo>
                  <a:cubicBezTo>
                    <a:pt x="72" y="337"/>
                    <a:pt x="72" y="337"/>
                    <a:pt x="72" y="337"/>
                  </a:cubicBezTo>
                  <a:cubicBezTo>
                    <a:pt x="72" y="338"/>
                    <a:pt x="72" y="338"/>
                    <a:pt x="72" y="338"/>
                  </a:cubicBezTo>
                  <a:cubicBezTo>
                    <a:pt x="71" y="338"/>
                    <a:pt x="71" y="337"/>
                    <a:pt x="70" y="337"/>
                  </a:cubicBezTo>
                  <a:cubicBezTo>
                    <a:pt x="70" y="337"/>
                    <a:pt x="70" y="337"/>
                    <a:pt x="70" y="337"/>
                  </a:cubicBezTo>
                  <a:close/>
                  <a:moveTo>
                    <a:pt x="82" y="337"/>
                  </a:moveTo>
                  <a:cubicBezTo>
                    <a:pt x="83" y="337"/>
                    <a:pt x="83" y="337"/>
                    <a:pt x="84" y="337"/>
                  </a:cubicBezTo>
                  <a:cubicBezTo>
                    <a:pt x="84" y="337"/>
                    <a:pt x="84" y="338"/>
                    <a:pt x="84" y="338"/>
                  </a:cubicBezTo>
                  <a:cubicBezTo>
                    <a:pt x="83" y="338"/>
                    <a:pt x="83" y="338"/>
                    <a:pt x="83" y="338"/>
                  </a:cubicBezTo>
                  <a:cubicBezTo>
                    <a:pt x="83" y="338"/>
                    <a:pt x="83" y="338"/>
                    <a:pt x="83" y="338"/>
                  </a:cubicBezTo>
                  <a:cubicBezTo>
                    <a:pt x="83" y="338"/>
                    <a:pt x="82" y="338"/>
                    <a:pt x="82" y="338"/>
                  </a:cubicBezTo>
                  <a:cubicBezTo>
                    <a:pt x="82" y="338"/>
                    <a:pt x="82" y="337"/>
                    <a:pt x="82" y="337"/>
                  </a:cubicBezTo>
                  <a:cubicBezTo>
                    <a:pt x="82" y="337"/>
                    <a:pt x="82" y="337"/>
                    <a:pt x="82" y="337"/>
                  </a:cubicBezTo>
                  <a:close/>
                  <a:moveTo>
                    <a:pt x="87" y="337"/>
                  </a:moveTo>
                  <a:cubicBezTo>
                    <a:pt x="88" y="337"/>
                    <a:pt x="89" y="337"/>
                    <a:pt x="90" y="337"/>
                  </a:cubicBezTo>
                  <a:cubicBezTo>
                    <a:pt x="90" y="337"/>
                    <a:pt x="90" y="337"/>
                    <a:pt x="90" y="337"/>
                  </a:cubicBezTo>
                  <a:cubicBezTo>
                    <a:pt x="90" y="337"/>
                    <a:pt x="90" y="337"/>
                    <a:pt x="90" y="337"/>
                  </a:cubicBezTo>
                  <a:cubicBezTo>
                    <a:pt x="90" y="338"/>
                    <a:pt x="90" y="338"/>
                    <a:pt x="90" y="338"/>
                  </a:cubicBezTo>
                  <a:cubicBezTo>
                    <a:pt x="89" y="338"/>
                    <a:pt x="88" y="337"/>
                    <a:pt x="87" y="337"/>
                  </a:cubicBezTo>
                  <a:close/>
                  <a:moveTo>
                    <a:pt x="92" y="337"/>
                  </a:moveTo>
                  <a:cubicBezTo>
                    <a:pt x="92" y="337"/>
                    <a:pt x="92" y="337"/>
                    <a:pt x="93" y="337"/>
                  </a:cubicBezTo>
                  <a:cubicBezTo>
                    <a:pt x="92" y="337"/>
                    <a:pt x="92" y="337"/>
                    <a:pt x="92" y="337"/>
                  </a:cubicBezTo>
                  <a:cubicBezTo>
                    <a:pt x="92" y="337"/>
                    <a:pt x="92" y="337"/>
                    <a:pt x="92" y="337"/>
                  </a:cubicBezTo>
                  <a:close/>
                  <a:moveTo>
                    <a:pt x="108" y="337"/>
                  </a:moveTo>
                  <a:cubicBezTo>
                    <a:pt x="108" y="337"/>
                    <a:pt x="109" y="337"/>
                    <a:pt x="109" y="337"/>
                  </a:cubicBezTo>
                  <a:cubicBezTo>
                    <a:pt x="109" y="337"/>
                    <a:pt x="109" y="338"/>
                    <a:pt x="109" y="338"/>
                  </a:cubicBezTo>
                  <a:cubicBezTo>
                    <a:pt x="109" y="338"/>
                    <a:pt x="108" y="338"/>
                    <a:pt x="108" y="337"/>
                  </a:cubicBezTo>
                  <a:cubicBezTo>
                    <a:pt x="108" y="337"/>
                    <a:pt x="108" y="337"/>
                    <a:pt x="108" y="337"/>
                  </a:cubicBezTo>
                  <a:cubicBezTo>
                    <a:pt x="108" y="337"/>
                    <a:pt x="108" y="337"/>
                    <a:pt x="108" y="337"/>
                  </a:cubicBezTo>
                  <a:close/>
                  <a:moveTo>
                    <a:pt x="111" y="337"/>
                  </a:moveTo>
                  <a:cubicBezTo>
                    <a:pt x="112" y="337"/>
                    <a:pt x="119" y="336"/>
                    <a:pt x="119" y="337"/>
                  </a:cubicBezTo>
                  <a:cubicBezTo>
                    <a:pt x="119" y="337"/>
                    <a:pt x="119" y="337"/>
                    <a:pt x="119" y="337"/>
                  </a:cubicBezTo>
                  <a:cubicBezTo>
                    <a:pt x="119" y="337"/>
                    <a:pt x="119" y="337"/>
                    <a:pt x="119" y="337"/>
                  </a:cubicBezTo>
                  <a:cubicBezTo>
                    <a:pt x="119" y="337"/>
                    <a:pt x="119" y="337"/>
                    <a:pt x="119" y="337"/>
                  </a:cubicBezTo>
                  <a:cubicBezTo>
                    <a:pt x="119" y="338"/>
                    <a:pt x="119" y="338"/>
                    <a:pt x="119" y="338"/>
                  </a:cubicBezTo>
                  <a:cubicBezTo>
                    <a:pt x="116" y="338"/>
                    <a:pt x="113" y="337"/>
                    <a:pt x="110" y="337"/>
                  </a:cubicBezTo>
                  <a:cubicBezTo>
                    <a:pt x="110" y="337"/>
                    <a:pt x="110" y="337"/>
                    <a:pt x="111" y="337"/>
                  </a:cubicBezTo>
                  <a:cubicBezTo>
                    <a:pt x="111" y="337"/>
                    <a:pt x="111" y="337"/>
                    <a:pt x="111" y="337"/>
                  </a:cubicBezTo>
                  <a:close/>
                  <a:moveTo>
                    <a:pt x="120" y="337"/>
                  </a:moveTo>
                  <a:cubicBezTo>
                    <a:pt x="121" y="337"/>
                    <a:pt x="121" y="337"/>
                    <a:pt x="122" y="337"/>
                  </a:cubicBezTo>
                  <a:cubicBezTo>
                    <a:pt x="122" y="337"/>
                    <a:pt x="122" y="337"/>
                    <a:pt x="122" y="337"/>
                  </a:cubicBezTo>
                  <a:cubicBezTo>
                    <a:pt x="122" y="337"/>
                    <a:pt x="122" y="337"/>
                    <a:pt x="122" y="337"/>
                  </a:cubicBezTo>
                  <a:cubicBezTo>
                    <a:pt x="122" y="338"/>
                    <a:pt x="122" y="338"/>
                    <a:pt x="122" y="338"/>
                  </a:cubicBezTo>
                  <a:cubicBezTo>
                    <a:pt x="121" y="338"/>
                    <a:pt x="120" y="337"/>
                    <a:pt x="120" y="337"/>
                  </a:cubicBezTo>
                  <a:close/>
                  <a:moveTo>
                    <a:pt x="131" y="337"/>
                  </a:moveTo>
                  <a:cubicBezTo>
                    <a:pt x="132" y="337"/>
                    <a:pt x="133" y="337"/>
                    <a:pt x="134" y="337"/>
                  </a:cubicBezTo>
                  <a:cubicBezTo>
                    <a:pt x="134" y="337"/>
                    <a:pt x="134" y="337"/>
                    <a:pt x="134" y="337"/>
                  </a:cubicBezTo>
                  <a:cubicBezTo>
                    <a:pt x="132" y="337"/>
                    <a:pt x="132" y="337"/>
                    <a:pt x="131" y="337"/>
                  </a:cubicBezTo>
                  <a:close/>
                  <a:moveTo>
                    <a:pt x="135" y="337"/>
                  </a:moveTo>
                  <a:cubicBezTo>
                    <a:pt x="135" y="337"/>
                    <a:pt x="135" y="337"/>
                    <a:pt x="136" y="337"/>
                  </a:cubicBezTo>
                  <a:cubicBezTo>
                    <a:pt x="135" y="337"/>
                    <a:pt x="136" y="337"/>
                    <a:pt x="135" y="337"/>
                  </a:cubicBezTo>
                  <a:cubicBezTo>
                    <a:pt x="135" y="337"/>
                    <a:pt x="135" y="337"/>
                    <a:pt x="135" y="337"/>
                  </a:cubicBezTo>
                  <a:close/>
                  <a:moveTo>
                    <a:pt x="36" y="337"/>
                  </a:moveTo>
                  <a:cubicBezTo>
                    <a:pt x="36" y="337"/>
                    <a:pt x="37" y="337"/>
                    <a:pt x="38" y="337"/>
                  </a:cubicBezTo>
                  <a:cubicBezTo>
                    <a:pt x="38" y="338"/>
                    <a:pt x="38" y="338"/>
                    <a:pt x="38" y="338"/>
                  </a:cubicBezTo>
                  <a:cubicBezTo>
                    <a:pt x="36" y="338"/>
                    <a:pt x="34" y="338"/>
                    <a:pt x="34" y="339"/>
                  </a:cubicBezTo>
                  <a:cubicBezTo>
                    <a:pt x="34" y="339"/>
                    <a:pt x="34" y="338"/>
                    <a:pt x="33" y="338"/>
                  </a:cubicBezTo>
                  <a:cubicBezTo>
                    <a:pt x="33" y="337"/>
                    <a:pt x="35" y="337"/>
                    <a:pt x="36" y="337"/>
                  </a:cubicBezTo>
                  <a:cubicBezTo>
                    <a:pt x="36" y="337"/>
                    <a:pt x="36" y="337"/>
                    <a:pt x="36" y="337"/>
                  </a:cubicBezTo>
                  <a:close/>
                  <a:moveTo>
                    <a:pt x="41" y="337"/>
                  </a:moveTo>
                  <a:cubicBezTo>
                    <a:pt x="41" y="337"/>
                    <a:pt x="42" y="338"/>
                    <a:pt x="41" y="338"/>
                  </a:cubicBezTo>
                  <a:cubicBezTo>
                    <a:pt x="41" y="338"/>
                    <a:pt x="41" y="338"/>
                    <a:pt x="41" y="338"/>
                  </a:cubicBezTo>
                  <a:cubicBezTo>
                    <a:pt x="41" y="338"/>
                    <a:pt x="41" y="337"/>
                    <a:pt x="41" y="337"/>
                  </a:cubicBezTo>
                  <a:close/>
                  <a:moveTo>
                    <a:pt x="45" y="337"/>
                  </a:moveTo>
                  <a:cubicBezTo>
                    <a:pt x="46" y="337"/>
                    <a:pt x="46" y="337"/>
                    <a:pt x="47" y="337"/>
                  </a:cubicBezTo>
                  <a:cubicBezTo>
                    <a:pt x="47" y="338"/>
                    <a:pt x="47" y="338"/>
                    <a:pt x="47" y="338"/>
                  </a:cubicBezTo>
                  <a:cubicBezTo>
                    <a:pt x="47" y="338"/>
                    <a:pt x="47" y="338"/>
                    <a:pt x="47" y="338"/>
                  </a:cubicBezTo>
                  <a:cubicBezTo>
                    <a:pt x="47" y="338"/>
                    <a:pt x="47" y="338"/>
                    <a:pt x="47" y="338"/>
                  </a:cubicBezTo>
                  <a:cubicBezTo>
                    <a:pt x="46" y="338"/>
                    <a:pt x="45" y="338"/>
                    <a:pt x="44" y="338"/>
                  </a:cubicBezTo>
                  <a:cubicBezTo>
                    <a:pt x="44" y="337"/>
                    <a:pt x="44" y="337"/>
                    <a:pt x="45" y="337"/>
                  </a:cubicBezTo>
                  <a:cubicBezTo>
                    <a:pt x="45" y="337"/>
                    <a:pt x="45" y="337"/>
                    <a:pt x="45" y="337"/>
                  </a:cubicBezTo>
                  <a:close/>
                  <a:moveTo>
                    <a:pt x="48" y="337"/>
                  </a:moveTo>
                  <a:cubicBezTo>
                    <a:pt x="48" y="337"/>
                    <a:pt x="48" y="337"/>
                    <a:pt x="49" y="337"/>
                  </a:cubicBezTo>
                  <a:cubicBezTo>
                    <a:pt x="48" y="337"/>
                    <a:pt x="48" y="337"/>
                    <a:pt x="48" y="337"/>
                  </a:cubicBezTo>
                  <a:close/>
                  <a:moveTo>
                    <a:pt x="50" y="337"/>
                  </a:moveTo>
                  <a:cubicBezTo>
                    <a:pt x="52" y="337"/>
                    <a:pt x="53" y="337"/>
                    <a:pt x="54" y="337"/>
                  </a:cubicBezTo>
                  <a:cubicBezTo>
                    <a:pt x="54" y="337"/>
                    <a:pt x="54" y="338"/>
                    <a:pt x="54" y="338"/>
                  </a:cubicBezTo>
                  <a:cubicBezTo>
                    <a:pt x="52" y="338"/>
                    <a:pt x="51" y="338"/>
                    <a:pt x="50" y="337"/>
                  </a:cubicBezTo>
                  <a:close/>
                  <a:moveTo>
                    <a:pt x="55" y="337"/>
                  </a:moveTo>
                  <a:cubicBezTo>
                    <a:pt x="55" y="337"/>
                    <a:pt x="56" y="337"/>
                    <a:pt x="56" y="337"/>
                  </a:cubicBezTo>
                  <a:cubicBezTo>
                    <a:pt x="56" y="337"/>
                    <a:pt x="55" y="338"/>
                    <a:pt x="55" y="337"/>
                  </a:cubicBezTo>
                  <a:cubicBezTo>
                    <a:pt x="55" y="337"/>
                    <a:pt x="55" y="337"/>
                    <a:pt x="55" y="337"/>
                  </a:cubicBezTo>
                  <a:close/>
                  <a:moveTo>
                    <a:pt x="78" y="337"/>
                  </a:moveTo>
                  <a:cubicBezTo>
                    <a:pt x="78" y="337"/>
                    <a:pt x="80" y="337"/>
                    <a:pt x="80" y="337"/>
                  </a:cubicBezTo>
                  <a:cubicBezTo>
                    <a:pt x="80" y="337"/>
                    <a:pt x="80" y="337"/>
                    <a:pt x="80" y="337"/>
                  </a:cubicBezTo>
                  <a:cubicBezTo>
                    <a:pt x="80" y="338"/>
                    <a:pt x="80" y="338"/>
                    <a:pt x="80" y="338"/>
                  </a:cubicBezTo>
                  <a:cubicBezTo>
                    <a:pt x="79" y="338"/>
                    <a:pt x="78" y="338"/>
                    <a:pt x="78" y="337"/>
                  </a:cubicBezTo>
                  <a:cubicBezTo>
                    <a:pt x="78" y="337"/>
                    <a:pt x="78" y="337"/>
                    <a:pt x="78" y="337"/>
                  </a:cubicBezTo>
                  <a:close/>
                  <a:moveTo>
                    <a:pt x="99" y="337"/>
                  </a:moveTo>
                  <a:cubicBezTo>
                    <a:pt x="100" y="337"/>
                    <a:pt x="100" y="337"/>
                    <a:pt x="100" y="337"/>
                  </a:cubicBezTo>
                  <a:cubicBezTo>
                    <a:pt x="100" y="337"/>
                    <a:pt x="100" y="337"/>
                    <a:pt x="99" y="337"/>
                  </a:cubicBezTo>
                  <a:close/>
                  <a:moveTo>
                    <a:pt x="102" y="337"/>
                  </a:moveTo>
                  <a:cubicBezTo>
                    <a:pt x="103" y="337"/>
                    <a:pt x="104" y="337"/>
                    <a:pt x="105" y="337"/>
                  </a:cubicBezTo>
                  <a:cubicBezTo>
                    <a:pt x="105" y="337"/>
                    <a:pt x="105" y="338"/>
                    <a:pt x="105" y="338"/>
                  </a:cubicBezTo>
                  <a:cubicBezTo>
                    <a:pt x="103" y="338"/>
                    <a:pt x="102" y="338"/>
                    <a:pt x="102" y="337"/>
                  </a:cubicBezTo>
                  <a:close/>
                  <a:moveTo>
                    <a:pt x="54" y="342"/>
                  </a:moveTo>
                  <a:cubicBezTo>
                    <a:pt x="55" y="342"/>
                    <a:pt x="55" y="342"/>
                    <a:pt x="56" y="342"/>
                  </a:cubicBezTo>
                  <a:cubicBezTo>
                    <a:pt x="56" y="342"/>
                    <a:pt x="56" y="342"/>
                    <a:pt x="56" y="343"/>
                  </a:cubicBezTo>
                  <a:cubicBezTo>
                    <a:pt x="55" y="342"/>
                    <a:pt x="55" y="342"/>
                    <a:pt x="54" y="342"/>
                  </a:cubicBezTo>
                  <a:close/>
                  <a:moveTo>
                    <a:pt x="61" y="342"/>
                  </a:moveTo>
                  <a:cubicBezTo>
                    <a:pt x="62" y="342"/>
                    <a:pt x="62" y="342"/>
                    <a:pt x="63" y="342"/>
                  </a:cubicBezTo>
                  <a:cubicBezTo>
                    <a:pt x="63" y="343"/>
                    <a:pt x="63" y="343"/>
                    <a:pt x="62" y="343"/>
                  </a:cubicBezTo>
                  <a:cubicBezTo>
                    <a:pt x="62" y="343"/>
                    <a:pt x="62" y="343"/>
                    <a:pt x="62" y="343"/>
                  </a:cubicBezTo>
                  <a:cubicBezTo>
                    <a:pt x="62" y="343"/>
                    <a:pt x="62" y="343"/>
                    <a:pt x="61" y="342"/>
                  </a:cubicBezTo>
                  <a:close/>
                  <a:moveTo>
                    <a:pt x="123" y="342"/>
                  </a:moveTo>
                  <a:cubicBezTo>
                    <a:pt x="124" y="342"/>
                    <a:pt x="124" y="342"/>
                    <a:pt x="125" y="342"/>
                  </a:cubicBezTo>
                  <a:cubicBezTo>
                    <a:pt x="125" y="342"/>
                    <a:pt x="125" y="343"/>
                    <a:pt x="125" y="343"/>
                  </a:cubicBezTo>
                  <a:cubicBezTo>
                    <a:pt x="125" y="343"/>
                    <a:pt x="124" y="343"/>
                    <a:pt x="124" y="343"/>
                  </a:cubicBezTo>
                  <a:cubicBezTo>
                    <a:pt x="124" y="343"/>
                    <a:pt x="124" y="343"/>
                    <a:pt x="124" y="343"/>
                  </a:cubicBezTo>
                  <a:cubicBezTo>
                    <a:pt x="124" y="343"/>
                    <a:pt x="124" y="344"/>
                    <a:pt x="124" y="343"/>
                  </a:cubicBezTo>
                  <a:cubicBezTo>
                    <a:pt x="124" y="343"/>
                    <a:pt x="123" y="342"/>
                    <a:pt x="123" y="342"/>
                  </a:cubicBezTo>
                  <a:close/>
                  <a:moveTo>
                    <a:pt x="47" y="343"/>
                  </a:moveTo>
                  <a:cubicBezTo>
                    <a:pt x="49" y="343"/>
                    <a:pt x="50" y="343"/>
                    <a:pt x="51" y="343"/>
                  </a:cubicBezTo>
                  <a:cubicBezTo>
                    <a:pt x="51" y="343"/>
                    <a:pt x="51" y="343"/>
                    <a:pt x="51" y="344"/>
                  </a:cubicBezTo>
                  <a:cubicBezTo>
                    <a:pt x="50" y="344"/>
                    <a:pt x="48" y="344"/>
                    <a:pt x="47" y="343"/>
                  </a:cubicBezTo>
                  <a:close/>
                  <a:moveTo>
                    <a:pt x="41" y="343"/>
                  </a:moveTo>
                  <a:cubicBezTo>
                    <a:pt x="42" y="343"/>
                    <a:pt x="43" y="343"/>
                    <a:pt x="43" y="343"/>
                  </a:cubicBezTo>
                  <a:cubicBezTo>
                    <a:pt x="43" y="343"/>
                    <a:pt x="43" y="343"/>
                    <a:pt x="43" y="343"/>
                  </a:cubicBezTo>
                  <a:cubicBezTo>
                    <a:pt x="43" y="344"/>
                    <a:pt x="43" y="344"/>
                    <a:pt x="43" y="344"/>
                  </a:cubicBezTo>
                  <a:cubicBezTo>
                    <a:pt x="42" y="344"/>
                    <a:pt x="42" y="343"/>
                    <a:pt x="41" y="343"/>
                  </a:cubicBezTo>
                  <a:close/>
                  <a:moveTo>
                    <a:pt x="103" y="343"/>
                  </a:moveTo>
                  <a:cubicBezTo>
                    <a:pt x="103" y="343"/>
                    <a:pt x="103" y="344"/>
                    <a:pt x="103" y="343"/>
                  </a:cubicBezTo>
                  <a:cubicBezTo>
                    <a:pt x="103" y="343"/>
                    <a:pt x="103" y="343"/>
                    <a:pt x="103" y="343"/>
                  </a:cubicBezTo>
                  <a:close/>
                  <a:moveTo>
                    <a:pt x="137" y="345"/>
                  </a:moveTo>
                  <a:cubicBezTo>
                    <a:pt x="138" y="345"/>
                    <a:pt x="138" y="345"/>
                    <a:pt x="139" y="345"/>
                  </a:cubicBezTo>
                  <a:cubicBezTo>
                    <a:pt x="139" y="346"/>
                    <a:pt x="139" y="346"/>
                    <a:pt x="139" y="346"/>
                  </a:cubicBezTo>
                  <a:cubicBezTo>
                    <a:pt x="138" y="346"/>
                    <a:pt x="137" y="346"/>
                    <a:pt x="137" y="345"/>
                  </a:cubicBezTo>
                  <a:cubicBezTo>
                    <a:pt x="137" y="345"/>
                    <a:pt x="137" y="345"/>
                    <a:pt x="137" y="345"/>
                  </a:cubicBezTo>
                  <a:cubicBezTo>
                    <a:pt x="137" y="345"/>
                    <a:pt x="137" y="345"/>
                    <a:pt x="137" y="345"/>
                  </a:cubicBezTo>
                  <a:close/>
                  <a:moveTo>
                    <a:pt x="77" y="345"/>
                  </a:moveTo>
                  <a:cubicBezTo>
                    <a:pt x="78" y="345"/>
                    <a:pt x="79" y="345"/>
                    <a:pt x="79" y="346"/>
                  </a:cubicBezTo>
                  <a:cubicBezTo>
                    <a:pt x="79" y="346"/>
                    <a:pt x="79" y="346"/>
                    <a:pt x="78" y="346"/>
                  </a:cubicBezTo>
                  <a:cubicBezTo>
                    <a:pt x="78" y="346"/>
                    <a:pt x="78" y="346"/>
                    <a:pt x="78" y="346"/>
                  </a:cubicBezTo>
                  <a:cubicBezTo>
                    <a:pt x="78" y="346"/>
                    <a:pt x="78" y="346"/>
                    <a:pt x="77" y="345"/>
                  </a:cubicBezTo>
                  <a:close/>
                  <a:moveTo>
                    <a:pt x="122" y="345"/>
                  </a:moveTo>
                  <a:cubicBezTo>
                    <a:pt x="122" y="346"/>
                    <a:pt x="123" y="347"/>
                    <a:pt x="122" y="347"/>
                  </a:cubicBezTo>
                  <a:cubicBezTo>
                    <a:pt x="122" y="346"/>
                    <a:pt x="122" y="346"/>
                    <a:pt x="122" y="346"/>
                  </a:cubicBezTo>
                  <a:cubicBezTo>
                    <a:pt x="122" y="346"/>
                    <a:pt x="122" y="346"/>
                    <a:pt x="122" y="345"/>
                  </a:cubicBezTo>
                  <a:close/>
                  <a:moveTo>
                    <a:pt x="131" y="345"/>
                  </a:moveTo>
                  <a:cubicBezTo>
                    <a:pt x="131" y="345"/>
                    <a:pt x="132" y="345"/>
                    <a:pt x="132" y="345"/>
                  </a:cubicBezTo>
                  <a:cubicBezTo>
                    <a:pt x="132" y="346"/>
                    <a:pt x="132" y="346"/>
                    <a:pt x="132" y="346"/>
                  </a:cubicBezTo>
                  <a:cubicBezTo>
                    <a:pt x="132" y="346"/>
                    <a:pt x="131" y="347"/>
                    <a:pt x="131" y="347"/>
                  </a:cubicBezTo>
                  <a:cubicBezTo>
                    <a:pt x="130" y="347"/>
                    <a:pt x="130" y="347"/>
                    <a:pt x="130" y="347"/>
                  </a:cubicBezTo>
                  <a:cubicBezTo>
                    <a:pt x="130" y="347"/>
                    <a:pt x="130" y="347"/>
                    <a:pt x="130" y="347"/>
                  </a:cubicBezTo>
                  <a:cubicBezTo>
                    <a:pt x="130" y="347"/>
                    <a:pt x="130" y="346"/>
                    <a:pt x="130" y="346"/>
                  </a:cubicBezTo>
                  <a:cubicBezTo>
                    <a:pt x="130" y="346"/>
                    <a:pt x="130" y="346"/>
                    <a:pt x="130" y="346"/>
                  </a:cubicBezTo>
                  <a:cubicBezTo>
                    <a:pt x="130" y="346"/>
                    <a:pt x="131" y="346"/>
                    <a:pt x="131" y="345"/>
                  </a:cubicBezTo>
                  <a:close/>
                  <a:moveTo>
                    <a:pt x="127" y="346"/>
                  </a:moveTo>
                  <a:cubicBezTo>
                    <a:pt x="128" y="346"/>
                    <a:pt x="129" y="346"/>
                    <a:pt x="129" y="347"/>
                  </a:cubicBezTo>
                  <a:cubicBezTo>
                    <a:pt x="129" y="347"/>
                    <a:pt x="129" y="347"/>
                    <a:pt x="128" y="347"/>
                  </a:cubicBezTo>
                  <a:cubicBezTo>
                    <a:pt x="128" y="347"/>
                    <a:pt x="128" y="347"/>
                    <a:pt x="128" y="347"/>
                  </a:cubicBezTo>
                  <a:cubicBezTo>
                    <a:pt x="128" y="347"/>
                    <a:pt x="128" y="347"/>
                    <a:pt x="128" y="347"/>
                  </a:cubicBezTo>
                  <a:cubicBezTo>
                    <a:pt x="127" y="346"/>
                    <a:pt x="127" y="346"/>
                    <a:pt x="127" y="346"/>
                  </a:cubicBezTo>
                  <a:close/>
                  <a:moveTo>
                    <a:pt x="17" y="346"/>
                  </a:moveTo>
                  <a:cubicBezTo>
                    <a:pt x="17" y="346"/>
                    <a:pt x="17" y="346"/>
                    <a:pt x="18" y="346"/>
                  </a:cubicBezTo>
                  <a:cubicBezTo>
                    <a:pt x="18" y="347"/>
                    <a:pt x="18" y="347"/>
                    <a:pt x="17" y="347"/>
                  </a:cubicBezTo>
                  <a:cubicBezTo>
                    <a:pt x="17" y="347"/>
                    <a:pt x="17" y="347"/>
                    <a:pt x="17" y="348"/>
                  </a:cubicBezTo>
                  <a:cubicBezTo>
                    <a:pt x="17" y="347"/>
                    <a:pt x="17" y="347"/>
                    <a:pt x="17" y="346"/>
                  </a:cubicBezTo>
                  <a:close/>
                  <a:moveTo>
                    <a:pt x="35" y="351"/>
                  </a:moveTo>
                  <a:cubicBezTo>
                    <a:pt x="36" y="351"/>
                    <a:pt x="36" y="351"/>
                    <a:pt x="37" y="351"/>
                  </a:cubicBezTo>
                  <a:cubicBezTo>
                    <a:pt x="37" y="351"/>
                    <a:pt x="37" y="351"/>
                    <a:pt x="37" y="351"/>
                  </a:cubicBezTo>
                  <a:cubicBezTo>
                    <a:pt x="37" y="351"/>
                    <a:pt x="37" y="351"/>
                    <a:pt x="37" y="351"/>
                  </a:cubicBezTo>
                  <a:cubicBezTo>
                    <a:pt x="37" y="352"/>
                    <a:pt x="37" y="352"/>
                    <a:pt x="37" y="352"/>
                  </a:cubicBezTo>
                  <a:cubicBezTo>
                    <a:pt x="36" y="352"/>
                    <a:pt x="35" y="352"/>
                    <a:pt x="35" y="351"/>
                  </a:cubicBezTo>
                  <a:cubicBezTo>
                    <a:pt x="34" y="351"/>
                    <a:pt x="34" y="352"/>
                    <a:pt x="34" y="351"/>
                  </a:cubicBezTo>
                  <a:cubicBezTo>
                    <a:pt x="34" y="351"/>
                    <a:pt x="35" y="351"/>
                    <a:pt x="35" y="351"/>
                  </a:cubicBezTo>
                  <a:close/>
                  <a:moveTo>
                    <a:pt x="82" y="351"/>
                  </a:moveTo>
                  <a:cubicBezTo>
                    <a:pt x="83" y="351"/>
                    <a:pt x="84" y="351"/>
                    <a:pt x="85" y="351"/>
                  </a:cubicBezTo>
                  <a:cubicBezTo>
                    <a:pt x="85" y="351"/>
                    <a:pt x="85" y="351"/>
                    <a:pt x="85" y="351"/>
                  </a:cubicBezTo>
                  <a:cubicBezTo>
                    <a:pt x="84" y="351"/>
                    <a:pt x="83" y="351"/>
                    <a:pt x="82" y="351"/>
                  </a:cubicBezTo>
                  <a:close/>
                  <a:moveTo>
                    <a:pt x="90" y="351"/>
                  </a:moveTo>
                  <a:cubicBezTo>
                    <a:pt x="90" y="351"/>
                    <a:pt x="91" y="351"/>
                    <a:pt x="91" y="351"/>
                  </a:cubicBezTo>
                  <a:cubicBezTo>
                    <a:pt x="91" y="351"/>
                    <a:pt x="91" y="351"/>
                    <a:pt x="91" y="351"/>
                  </a:cubicBezTo>
                  <a:cubicBezTo>
                    <a:pt x="91" y="351"/>
                    <a:pt x="91" y="351"/>
                    <a:pt x="91" y="351"/>
                  </a:cubicBezTo>
                  <a:cubicBezTo>
                    <a:pt x="91" y="352"/>
                    <a:pt x="91" y="352"/>
                    <a:pt x="91" y="352"/>
                  </a:cubicBezTo>
                  <a:cubicBezTo>
                    <a:pt x="91" y="352"/>
                    <a:pt x="90" y="352"/>
                    <a:pt x="90" y="352"/>
                  </a:cubicBezTo>
                  <a:cubicBezTo>
                    <a:pt x="90" y="351"/>
                    <a:pt x="90" y="351"/>
                    <a:pt x="90" y="351"/>
                  </a:cubicBezTo>
                  <a:cubicBezTo>
                    <a:pt x="90" y="351"/>
                    <a:pt x="90" y="351"/>
                    <a:pt x="90" y="351"/>
                  </a:cubicBezTo>
                  <a:close/>
                  <a:moveTo>
                    <a:pt x="125" y="351"/>
                  </a:moveTo>
                  <a:cubicBezTo>
                    <a:pt x="126" y="351"/>
                    <a:pt x="126" y="351"/>
                    <a:pt x="126" y="351"/>
                  </a:cubicBezTo>
                  <a:cubicBezTo>
                    <a:pt x="126" y="351"/>
                    <a:pt x="126" y="351"/>
                    <a:pt x="125" y="351"/>
                  </a:cubicBezTo>
                  <a:cubicBezTo>
                    <a:pt x="125" y="351"/>
                    <a:pt x="125" y="351"/>
                    <a:pt x="125" y="351"/>
                  </a:cubicBezTo>
                  <a:close/>
                  <a:moveTo>
                    <a:pt x="148" y="351"/>
                  </a:moveTo>
                  <a:cubicBezTo>
                    <a:pt x="148" y="351"/>
                    <a:pt x="149" y="351"/>
                    <a:pt x="149" y="351"/>
                  </a:cubicBezTo>
                  <a:cubicBezTo>
                    <a:pt x="149" y="351"/>
                    <a:pt x="148" y="351"/>
                    <a:pt x="148"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7"/>
            <p:cNvSpPr>
              <a:spLocks noEditPoints="1"/>
            </p:cNvSpPr>
            <p:nvPr/>
          </p:nvSpPr>
          <p:spPr bwMode="auto">
            <a:xfrm>
              <a:off x="7243763" y="-2233613"/>
              <a:ext cx="928687" cy="2108200"/>
            </a:xfrm>
            <a:custGeom>
              <a:avLst/>
              <a:gdLst>
                <a:gd name="T0" fmla="*/ 70 w 247"/>
                <a:gd name="T1" fmla="*/ 112 h 560"/>
                <a:gd name="T2" fmla="*/ 32 w 247"/>
                <a:gd name="T3" fmla="*/ 109 h 560"/>
                <a:gd name="T4" fmla="*/ 41 w 247"/>
                <a:gd name="T5" fmla="*/ 455 h 560"/>
                <a:gd name="T6" fmla="*/ 228 w 247"/>
                <a:gd name="T7" fmla="*/ 511 h 560"/>
                <a:gd name="T8" fmla="*/ 148 w 247"/>
                <a:gd name="T9" fmla="*/ 332 h 560"/>
                <a:gd name="T10" fmla="*/ 145 w 247"/>
                <a:gd name="T11" fmla="*/ 93 h 560"/>
                <a:gd name="T12" fmla="*/ 116 w 247"/>
                <a:gd name="T13" fmla="*/ 16 h 560"/>
                <a:gd name="T14" fmla="*/ 93 w 247"/>
                <a:gd name="T15" fmla="*/ 63 h 560"/>
                <a:gd name="T16" fmla="*/ 118 w 247"/>
                <a:gd name="T17" fmla="*/ 75 h 560"/>
                <a:gd name="T18" fmla="*/ 139 w 247"/>
                <a:gd name="T19" fmla="*/ 78 h 560"/>
                <a:gd name="T20" fmla="*/ 137 w 247"/>
                <a:gd name="T21" fmla="*/ 113 h 560"/>
                <a:gd name="T22" fmla="*/ 132 w 247"/>
                <a:gd name="T23" fmla="*/ 183 h 560"/>
                <a:gd name="T24" fmla="*/ 142 w 247"/>
                <a:gd name="T25" fmla="*/ 244 h 560"/>
                <a:gd name="T26" fmla="*/ 118 w 247"/>
                <a:gd name="T27" fmla="*/ 316 h 560"/>
                <a:gd name="T28" fmla="*/ 108 w 247"/>
                <a:gd name="T29" fmla="*/ 247 h 560"/>
                <a:gd name="T30" fmla="*/ 106 w 247"/>
                <a:gd name="T31" fmla="*/ 180 h 560"/>
                <a:gd name="T32" fmla="*/ 107 w 247"/>
                <a:gd name="T33" fmla="*/ 98 h 560"/>
                <a:gd name="T34" fmla="*/ 36 w 247"/>
                <a:gd name="T35" fmla="*/ 96 h 560"/>
                <a:gd name="T36" fmla="*/ 155 w 247"/>
                <a:gd name="T37" fmla="*/ 103 h 560"/>
                <a:gd name="T38" fmla="*/ 182 w 247"/>
                <a:gd name="T39" fmla="*/ 119 h 560"/>
                <a:gd name="T40" fmla="*/ 103 w 247"/>
                <a:gd name="T41" fmla="*/ 124 h 560"/>
                <a:gd name="T42" fmla="*/ 60 w 247"/>
                <a:gd name="T43" fmla="*/ 127 h 560"/>
                <a:gd name="T44" fmla="*/ 38 w 247"/>
                <a:gd name="T45" fmla="*/ 132 h 560"/>
                <a:gd name="T46" fmla="*/ 59 w 247"/>
                <a:gd name="T47" fmla="*/ 140 h 560"/>
                <a:gd name="T48" fmla="*/ 141 w 247"/>
                <a:gd name="T49" fmla="*/ 162 h 560"/>
                <a:gd name="T50" fmla="*/ 102 w 247"/>
                <a:gd name="T51" fmla="*/ 177 h 560"/>
                <a:gd name="T52" fmla="*/ 116 w 247"/>
                <a:gd name="T53" fmla="*/ 203 h 560"/>
                <a:gd name="T54" fmla="*/ 126 w 247"/>
                <a:gd name="T55" fmla="*/ 232 h 560"/>
                <a:gd name="T56" fmla="*/ 110 w 247"/>
                <a:gd name="T57" fmla="*/ 255 h 560"/>
                <a:gd name="T58" fmla="*/ 125 w 247"/>
                <a:gd name="T59" fmla="*/ 295 h 560"/>
                <a:gd name="T60" fmla="*/ 117 w 247"/>
                <a:gd name="T61" fmla="*/ 294 h 560"/>
                <a:gd name="T62" fmla="*/ 125 w 247"/>
                <a:gd name="T63" fmla="*/ 341 h 560"/>
                <a:gd name="T64" fmla="*/ 136 w 247"/>
                <a:gd name="T65" fmla="*/ 404 h 560"/>
                <a:gd name="T66" fmla="*/ 110 w 247"/>
                <a:gd name="T67" fmla="*/ 467 h 560"/>
                <a:gd name="T68" fmla="*/ 108 w 247"/>
                <a:gd name="T69" fmla="*/ 387 h 560"/>
                <a:gd name="T70" fmla="*/ 103 w 247"/>
                <a:gd name="T71" fmla="*/ 351 h 560"/>
                <a:gd name="T72" fmla="*/ 98 w 247"/>
                <a:gd name="T73" fmla="*/ 367 h 560"/>
                <a:gd name="T74" fmla="*/ 138 w 247"/>
                <a:gd name="T75" fmla="*/ 380 h 560"/>
                <a:gd name="T76" fmla="*/ 140 w 247"/>
                <a:gd name="T77" fmla="*/ 415 h 560"/>
                <a:gd name="T78" fmla="*/ 134 w 247"/>
                <a:gd name="T79" fmla="*/ 432 h 560"/>
                <a:gd name="T80" fmla="*/ 120 w 247"/>
                <a:gd name="T81" fmla="*/ 443 h 560"/>
                <a:gd name="T82" fmla="*/ 115 w 247"/>
                <a:gd name="T83" fmla="*/ 453 h 560"/>
                <a:gd name="T84" fmla="*/ 114 w 247"/>
                <a:gd name="T85" fmla="*/ 459 h 560"/>
                <a:gd name="T86" fmla="*/ 79 w 247"/>
                <a:gd name="T87" fmla="*/ 464 h 560"/>
                <a:gd name="T88" fmla="*/ 33 w 247"/>
                <a:gd name="T89" fmla="*/ 470 h 560"/>
                <a:gd name="T90" fmla="*/ 153 w 247"/>
                <a:gd name="T91" fmla="*/ 472 h 560"/>
                <a:gd name="T92" fmla="*/ 142 w 247"/>
                <a:gd name="T93" fmla="*/ 478 h 560"/>
                <a:gd name="T94" fmla="*/ 51 w 247"/>
                <a:gd name="T95" fmla="*/ 474 h 560"/>
                <a:gd name="T96" fmla="*/ 96 w 247"/>
                <a:gd name="T97" fmla="*/ 478 h 560"/>
                <a:gd name="T98" fmla="*/ 165 w 247"/>
                <a:gd name="T99" fmla="*/ 481 h 560"/>
                <a:gd name="T100" fmla="*/ 69 w 247"/>
                <a:gd name="T101" fmla="*/ 490 h 560"/>
                <a:gd name="T102" fmla="*/ 211 w 247"/>
                <a:gd name="T103" fmla="*/ 491 h 560"/>
                <a:gd name="T104" fmla="*/ 104 w 247"/>
                <a:gd name="T105" fmla="*/ 497 h 560"/>
                <a:gd name="T106" fmla="*/ 168 w 247"/>
                <a:gd name="T107" fmla="*/ 507 h 560"/>
                <a:gd name="T108" fmla="*/ 162 w 247"/>
                <a:gd name="T109" fmla="*/ 506 h 560"/>
                <a:gd name="T110" fmla="*/ 209 w 247"/>
                <a:gd name="T111" fmla="*/ 513 h 560"/>
                <a:gd name="T112" fmla="*/ 62 w 247"/>
                <a:gd name="T113" fmla="*/ 517 h 560"/>
                <a:gd name="T114" fmla="*/ 145 w 247"/>
                <a:gd name="T115" fmla="*/ 523 h 560"/>
                <a:gd name="T116" fmla="*/ 205 w 247"/>
                <a:gd name="T117" fmla="*/ 525 h 560"/>
                <a:gd name="T118" fmla="*/ 170 w 247"/>
                <a:gd name="T119" fmla="*/ 531 h 560"/>
                <a:gd name="T120" fmla="*/ 76 w 247"/>
                <a:gd name="T121" fmla="*/ 532 h 560"/>
                <a:gd name="T122" fmla="*/ 75 w 247"/>
                <a:gd name="T123" fmla="*/ 540 h 560"/>
                <a:gd name="T124" fmla="*/ 26 w 247"/>
                <a:gd name="T125" fmla="*/ 54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560">
                  <a:moveTo>
                    <a:pt x="116" y="0"/>
                  </a:moveTo>
                  <a:cubicBezTo>
                    <a:pt x="116" y="4"/>
                    <a:pt x="113" y="6"/>
                    <a:pt x="112" y="10"/>
                  </a:cubicBezTo>
                  <a:cubicBezTo>
                    <a:pt x="112" y="16"/>
                    <a:pt x="112" y="22"/>
                    <a:pt x="112" y="28"/>
                  </a:cubicBezTo>
                  <a:cubicBezTo>
                    <a:pt x="112" y="32"/>
                    <a:pt x="110" y="34"/>
                    <a:pt x="109" y="38"/>
                  </a:cubicBezTo>
                  <a:cubicBezTo>
                    <a:pt x="109" y="42"/>
                    <a:pt x="109" y="46"/>
                    <a:pt x="108" y="49"/>
                  </a:cubicBezTo>
                  <a:cubicBezTo>
                    <a:pt x="105" y="53"/>
                    <a:pt x="87" y="51"/>
                    <a:pt x="86" y="59"/>
                  </a:cubicBezTo>
                  <a:cubicBezTo>
                    <a:pt x="85" y="64"/>
                    <a:pt x="89" y="68"/>
                    <a:pt x="90" y="72"/>
                  </a:cubicBezTo>
                  <a:cubicBezTo>
                    <a:pt x="91" y="77"/>
                    <a:pt x="86" y="80"/>
                    <a:pt x="86" y="84"/>
                  </a:cubicBezTo>
                  <a:cubicBezTo>
                    <a:pt x="86" y="89"/>
                    <a:pt x="90" y="91"/>
                    <a:pt x="90" y="95"/>
                  </a:cubicBezTo>
                  <a:cubicBezTo>
                    <a:pt x="90" y="96"/>
                    <a:pt x="91" y="101"/>
                    <a:pt x="90" y="101"/>
                  </a:cubicBezTo>
                  <a:cubicBezTo>
                    <a:pt x="90" y="101"/>
                    <a:pt x="90" y="101"/>
                    <a:pt x="90" y="101"/>
                  </a:cubicBezTo>
                  <a:cubicBezTo>
                    <a:pt x="88" y="101"/>
                    <a:pt x="87" y="101"/>
                    <a:pt x="86" y="101"/>
                  </a:cubicBezTo>
                  <a:cubicBezTo>
                    <a:pt x="86" y="101"/>
                    <a:pt x="86" y="102"/>
                    <a:pt x="86" y="102"/>
                  </a:cubicBezTo>
                  <a:cubicBezTo>
                    <a:pt x="86" y="102"/>
                    <a:pt x="87" y="102"/>
                    <a:pt x="87" y="102"/>
                  </a:cubicBezTo>
                  <a:cubicBezTo>
                    <a:pt x="89" y="105"/>
                    <a:pt x="89" y="120"/>
                    <a:pt x="87" y="120"/>
                  </a:cubicBezTo>
                  <a:cubicBezTo>
                    <a:pt x="86" y="119"/>
                    <a:pt x="84" y="119"/>
                    <a:pt x="82" y="119"/>
                  </a:cubicBezTo>
                  <a:cubicBezTo>
                    <a:pt x="82" y="120"/>
                    <a:pt x="82" y="120"/>
                    <a:pt x="82" y="120"/>
                  </a:cubicBezTo>
                  <a:cubicBezTo>
                    <a:pt x="83" y="121"/>
                    <a:pt x="84" y="123"/>
                    <a:pt x="85" y="123"/>
                  </a:cubicBezTo>
                  <a:cubicBezTo>
                    <a:pt x="85" y="123"/>
                    <a:pt x="85" y="124"/>
                    <a:pt x="85" y="124"/>
                  </a:cubicBezTo>
                  <a:cubicBezTo>
                    <a:pt x="84" y="124"/>
                    <a:pt x="84" y="124"/>
                    <a:pt x="83" y="124"/>
                  </a:cubicBezTo>
                  <a:cubicBezTo>
                    <a:pt x="83" y="124"/>
                    <a:pt x="74" y="118"/>
                    <a:pt x="77" y="118"/>
                  </a:cubicBezTo>
                  <a:cubicBezTo>
                    <a:pt x="77" y="118"/>
                    <a:pt x="77" y="118"/>
                    <a:pt x="77" y="119"/>
                  </a:cubicBezTo>
                  <a:cubicBezTo>
                    <a:pt x="78" y="119"/>
                    <a:pt x="79" y="119"/>
                    <a:pt x="79" y="119"/>
                  </a:cubicBezTo>
                  <a:cubicBezTo>
                    <a:pt x="79" y="117"/>
                    <a:pt x="79" y="113"/>
                    <a:pt x="80" y="111"/>
                  </a:cubicBezTo>
                  <a:cubicBezTo>
                    <a:pt x="81" y="110"/>
                    <a:pt x="83" y="110"/>
                    <a:pt x="83" y="108"/>
                  </a:cubicBezTo>
                  <a:cubicBezTo>
                    <a:pt x="82" y="108"/>
                    <a:pt x="79" y="108"/>
                    <a:pt x="79" y="107"/>
                  </a:cubicBezTo>
                  <a:cubicBezTo>
                    <a:pt x="79" y="107"/>
                    <a:pt x="79" y="107"/>
                    <a:pt x="79" y="107"/>
                  </a:cubicBezTo>
                  <a:cubicBezTo>
                    <a:pt x="79" y="106"/>
                    <a:pt x="78" y="106"/>
                    <a:pt x="79" y="106"/>
                  </a:cubicBezTo>
                  <a:cubicBezTo>
                    <a:pt x="80" y="105"/>
                    <a:pt x="82" y="104"/>
                    <a:pt x="82" y="103"/>
                  </a:cubicBezTo>
                  <a:cubicBezTo>
                    <a:pt x="83" y="104"/>
                    <a:pt x="85" y="105"/>
                    <a:pt x="86" y="105"/>
                  </a:cubicBezTo>
                  <a:cubicBezTo>
                    <a:pt x="86" y="105"/>
                    <a:pt x="86" y="104"/>
                    <a:pt x="86" y="104"/>
                  </a:cubicBezTo>
                  <a:cubicBezTo>
                    <a:pt x="87" y="104"/>
                    <a:pt x="87" y="104"/>
                    <a:pt x="87" y="103"/>
                  </a:cubicBezTo>
                  <a:cubicBezTo>
                    <a:pt x="87" y="103"/>
                    <a:pt x="86" y="103"/>
                    <a:pt x="86" y="103"/>
                  </a:cubicBezTo>
                  <a:cubicBezTo>
                    <a:pt x="84" y="102"/>
                    <a:pt x="75" y="104"/>
                    <a:pt x="75" y="107"/>
                  </a:cubicBezTo>
                  <a:cubicBezTo>
                    <a:pt x="76" y="108"/>
                    <a:pt x="77" y="111"/>
                    <a:pt x="77" y="113"/>
                  </a:cubicBezTo>
                  <a:cubicBezTo>
                    <a:pt x="77" y="113"/>
                    <a:pt x="77" y="113"/>
                    <a:pt x="77" y="113"/>
                  </a:cubicBezTo>
                  <a:cubicBezTo>
                    <a:pt x="77" y="113"/>
                    <a:pt x="77" y="113"/>
                    <a:pt x="77" y="113"/>
                  </a:cubicBezTo>
                  <a:cubicBezTo>
                    <a:pt x="77" y="113"/>
                    <a:pt x="76" y="113"/>
                    <a:pt x="76" y="113"/>
                  </a:cubicBezTo>
                  <a:cubicBezTo>
                    <a:pt x="76" y="113"/>
                    <a:pt x="76" y="113"/>
                    <a:pt x="76" y="113"/>
                  </a:cubicBezTo>
                  <a:cubicBezTo>
                    <a:pt x="76" y="112"/>
                    <a:pt x="74" y="110"/>
                    <a:pt x="74" y="111"/>
                  </a:cubicBezTo>
                  <a:cubicBezTo>
                    <a:pt x="73" y="113"/>
                    <a:pt x="71" y="117"/>
                    <a:pt x="71" y="119"/>
                  </a:cubicBezTo>
                  <a:cubicBezTo>
                    <a:pt x="71" y="119"/>
                    <a:pt x="71" y="119"/>
                    <a:pt x="71" y="119"/>
                  </a:cubicBezTo>
                  <a:cubicBezTo>
                    <a:pt x="70" y="116"/>
                    <a:pt x="70" y="114"/>
                    <a:pt x="70" y="112"/>
                  </a:cubicBezTo>
                  <a:cubicBezTo>
                    <a:pt x="70" y="111"/>
                    <a:pt x="70" y="110"/>
                    <a:pt x="71" y="109"/>
                  </a:cubicBezTo>
                  <a:cubicBezTo>
                    <a:pt x="66" y="110"/>
                    <a:pt x="65" y="116"/>
                    <a:pt x="65" y="120"/>
                  </a:cubicBezTo>
                  <a:cubicBezTo>
                    <a:pt x="66" y="120"/>
                    <a:pt x="66" y="120"/>
                    <a:pt x="66" y="120"/>
                  </a:cubicBezTo>
                  <a:cubicBezTo>
                    <a:pt x="67" y="121"/>
                    <a:pt x="68" y="121"/>
                    <a:pt x="68" y="122"/>
                  </a:cubicBezTo>
                  <a:cubicBezTo>
                    <a:pt x="68" y="122"/>
                    <a:pt x="68" y="122"/>
                    <a:pt x="67" y="122"/>
                  </a:cubicBezTo>
                  <a:cubicBezTo>
                    <a:pt x="67" y="122"/>
                    <a:pt x="67" y="123"/>
                    <a:pt x="67" y="123"/>
                  </a:cubicBezTo>
                  <a:cubicBezTo>
                    <a:pt x="67" y="123"/>
                    <a:pt x="66" y="123"/>
                    <a:pt x="65" y="123"/>
                  </a:cubicBezTo>
                  <a:cubicBezTo>
                    <a:pt x="65" y="123"/>
                    <a:pt x="65" y="122"/>
                    <a:pt x="65" y="122"/>
                  </a:cubicBezTo>
                  <a:cubicBezTo>
                    <a:pt x="64" y="122"/>
                    <a:pt x="65" y="122"/>
                    <a:pt x="65" y="121"/>
                  </a:cubicBezTo>
                  <a:cubicBezTo>
                    <a:pt x="65" y="121"/>
                    <a:pt x="65" y="120"/>
                    <a:pt x="65" y="119"/>
                  </a:cubicBezTo>
                  <a:cubicBezTo>
                    <a:pt x="64" y="119"/>
                    <a:pt x="64" y="120"/>
                    <a:pt x="64" y="119"/>
                  </a:cubicBezTo>
                  <a:cubicBezTo>
                    <a:pt x="62" y="119"/>
                    <a:pt x="60" y="120"/>
                    <a:pt x="59" y="120"/>
                  </a:cubicBezTo>
                  <a:cubicBezTo>
                    <a:pt x="59" y="120"/>
                    <a:pt x="59" y="119"/>
                    <a:pt x="59" y="119"/>
                  </a:cubicBezTo>
                  <a:cubicBezTo>
                    <a:pt x="59" y="119"/>
                    <a:pt x="59" y="119"/>
                    <a:pt x="59" y="119"/>
                  </a:cubicBezTo>
                  <a:cubicBezTo>
                    <a:pt x="63" y="115"/>
                    <a:pt x="62" y="112"/>
                    <a:pt x="62" y="107"/>
                  </a:cubicBezTo>
                  <a:cubicBezTo>
                    <a:pt x="61" y="108"/>
                    <a:pt x="60" y="109"/>
                    <a:pt x="60" y="109"/>
                  </a:cubicBezTo>
                  <a:cubicBezTo>
                    <a:pt x="60" y="111"/>
                    <a:pt x="60" y="113"/>
                    <a:pt x="60" y="114"/>
                  </a:cubicBezTo>
                  <a:cubicBezTo>
                    <a:pt x="59" y="116"/>
                    <a:pt x="57" y="117"/>
                    <a:pt x="57" y="119"/>
                  </a:cubicBezTo>
                  <a:cubicBezTo>
                    <a:pt x="54" y="116"/>
                    <a:pt x="50" y="114"/>
                    <a:pt x="51" y="109"/>
                  </a:cubicBezTo>
                  <a:cubicBezTo>
                    <a:pt x="51" y="108"/>
                    <a:pt x="52" y="106"/>
                    <a:pt x="52" y="105"/>
                  </a:cubicBezTo>
                  <a:cubicBezTo>
                    <a:pt x="52" y="104"/>
                    <a:pt x="52" y="103"/>
                    <a:pt x="51" y="103"/>
                  </a:cubicBezTo>
                  <a:cubicBezTo>
                    <a:pt x="50" y="103"/>
                    <a:pt x="49" y="104"/>
                    <a:pt x="49" y="105"/>
                  </a:cubicBezTo>
                  <a:cubicBezTo>
                    <a:pt x="48" y="106"/>
                    <a:pt x="47" y="107"/>
                    <a:pt x="47" y="109"/>
                  </a:cubicBezTo>
                  <a:cubicBezTo>
                    <a:pt x="47" y="113"/>
                    <a:pt x="48" y="118"/>
                    <a:pt x="48" y="123"/>
                  </a:cubicBezTo>
                  <a:cubicBezTo>
                    <a:pt x="48" y="123"/>
                    <a:pt x="47" y="123"/>
                    <a:pt x="46" y="123"/>
                  </a:cubicBezTo>
                  <a:cubicBezTo>
                    <a:pt x="46" y="123"/>
                    <a:pt x="46" y="122"/>
                    <a:pt x="46" y="122"/>
                  </a:cubicBezTo>
                  <a:cubicBezTo>
                    <a:pt x="46" y="121"/>
                    <a:pt x="43" y="120"/>
                    <a:pt x="43" y="119"/>
                  </a:cubicBezTo>
                  <a:cubicBezTo>
                    <a:pt x="43" y="119"/>
                    <a:pt x="42" y="119"/>
                    <a:pt x="42" y="119"/>
                  </a:cubicBezTo>
                  <a:cubicBezTo>
                    <a:pt x="42" y="119"/>
                    <a:pt x="40" y="122"/>
                    <a:pt x="40" y="120"/>
                  </a:cubicBezTo>
                  <a:cubicBezTo>
                    <a:pt x="39" y="118"/>
                    <a:pt x="41" y="113"/>
                    <a:pt x="44" y="113"/>
                  </a:cubicBezTo>
                  <a:cubicBezTo>
                    <a:pt x="43" y="111"/>
                    <a:pt x="41" y="108"/>
                    <a:pt x="42" y="105"/>
                  </a:cubicBezTo>
                  <a:cubicBezTo>
                    <a:pt x="42" y="104"/>
                    <a:pt x="42" y="102"/>
                    <a:pt x="42" y="101"/>
                  </a:cubicBezTo>
                  <a:cubicBezTo>
                    <a:pt x="42" y="101"/>
                    <a:pt x="42" y="101"/>
                    <a:pt x="42" y="101"/>
                  </a:cubicBezTo>
                  <a:cubicBezTo>
                    <a:pt x="42" y="100"/>
                    <a:pt x="42" y="100"/>
                    <a:pt x="42" y="100"/>
                  </a:cubicBezTo>
                  <a:cubicBezTo>
                    <a:pt x="41" y="100"/>
                    <a:pt x="40" y="100"/>
                    <a:pt x="40" y="100"/>
                  </a:cubicBezTo>
                  <a:cubicBezTo>
                    <a:pt x="40" y="100"/>
                    <a:pt x="40" y="100"/>
                    <a:pt x="40" y="101"/>
                  </a:cubicBezTo>
                  <a:cubicBezTo>
                    <a:pt x="39" y="102"/>
                    <a:pt x="39" y="106"/>
                    <a:pt x="39" y="108"/>
                  </a:cubicBezTo>
                  <a:cubicBezTo>
                    <a:pt x="38" y="108"/>
                    <a:pt x="38" y="108"/>
                    <a:pt x="37" y="108"/>
                  </a:cubicBezTo>
                  <a:cubicBezTo>
                    <a:pt x="37" y="107"/>
                    <a:pt x="37" y="106"/>
                    <a:pt x="36" y="105"/>
                  </a:cubicBezTo>
                  <a:cubicBezTo>
                    <a:pt x="36" y="105"/>
                    <a:pt x="35" y="105"/>
                    <a:pt x="34" y="105"/>
                  </a:cubicBezTo>
                  <a:cubicBezTo>
                    <a:pt x="35" y="106"/>
                    <a:pt x="35" y="107"/>
                    <a:pt x="35" y="108"/>
                  </a:cubicBezTo>
                  <a:cubicBezTo>
                    <a:pt x="35" y="108"/>
                    <a:pt x="35" y="108"/>
                    <a:pt x="34" y="108"/>
                  </a:cubicBezTo>
                  <a:cubicBezTo>
                    <a:pt x="34" y="108"/>
                    <a:pt x="33" y="109"/>
                    <a:pt x="32" y="109"/>
                  </a:cubicBezTo>
                  <a:cubicBezTo>
                    <a:pt x="32" y="110"/>
                    <a:pt x="32" y="111"/>
                    <a:pt x="32" y="113"/>
                  </a:cubicBezTo>
                  <a:cubicBezTo>
                    <a:pt x="31" y="113"/>
                    <a:pt x="31" y="113"/>
                    <a:pt x="31" y="113"/>
                  </a:cubicBezTo>
                  <a:cubicBezTo>
                    <a:pt x="31" y="112"/>
                    <a:pt x="31" y="112"/>
                    <a:pt x="31" y="112"/>
                  </a:cubicBezTo>
                  <a:cubicBezTo>
                    <a:pt x="31" y="112"/>
                    <a:pt x="31" y="112"/>
                    <a:pt x="30" y="112"/>
                  </a:cubicBezTo>
                  <a:cubicBezTo>
                    <a:pt x="30" y="109"/>
                    <a:pt x="29" y="107"/>
                    <a:pt x="29" y="104"/>
                  </a:cubicBezTo>
                  <a:cubicBezTo>
                    <a:pt x="30" y="101"/>
                    <a:pt x="31" y="98"/>
                    <a:pt x="32" y="95"/>
                  </a:cubicBezTo>
                  <a:cubicBezTo>
                    <a:pt x="34" y="93"/>
                    <a:pt x="37" y="91"/>
                    <a:pt x="38" y="88"/>
                  </a:cubicBezTo>
                  <a:cubicBezTo>
                    <a:pt x="38" y="88"/>
                    <a:pt x="38" y="88"/>
                    <a:pt x="38" y="88"/>
                  </a:cubicBezTo>
                  <a:cubicBezTo>
                    <a:pt x="38" y="87"/>
                    <a:pt x="38" y="87"/>
                    <a:pt x="38" y="87"/>
                  </a:cubicBezTo>
                  <a:cubicBezTo>
                    <a:pt x="36" y="87"/>
                    <a:pt x="34" y="87"/>
                    <a:pt x="32" y="88"/>
                  </a:cubicBezTo>
                  <a:cubicBezTo>
                    <a:pt x="27" y="91"/>
                    <a:pt x="21" y="102"/>
                    <a:pt x="20" y="107"/>
                  </a:cubicBezTo>
                  <a:cubicBezTo>
                    <a:pt x="20" y="111"/>
                    <a:pt x="20" y="116"/>
                    <a:pt x="21" y="119"/>
                  </a:cubicBezTo>
                  <a:cubicBezTo>
                    <a:pt x="22" y="121"/>
                    <a:pt x="24" y="122"/>
                    <a:pt x="25" y="124"/>
                  </a:cubicBezTo>
                  <a:cubicBezTo>
                    <a:pt x="25" y="125"/>
                    <a:pt x="26" y="127"/>
                    <a:pt x="26" y="129"/>
                  </a:cubicBezTo>
                  <a:cubicBezTo>
                    <a:pt x="28" y="133"/>
                    <a:pt x="33" y="136"/>
                    <a:pt x="38" y="136"/>
                  </a:cubicBezTo>
                  <a:cubicBezTo>
                    <a:pt x="40" y="135"/>
                    <a:pt x="44" y="138"/>
                    <a:pt x="47" y="139"/>
                  </a:cubicBezTo>
                  <a:cubicBezTo>
                    <a:pt x="49" y="140"/>
                    <a:pt x="58" y="143"/>
                    <a:pt x="61" y="143"/>
                  </a:cubicBezTo>
                  <a:cubicBezTo>
                    <a:pt x="63" y="143"/>
                    <a:pt x="65" y="143"/>
                    <a:pt x="67" y="143"/>
                  </a:cubicBezTo>
                  <a:cubicBezTo>
                    <a:pt x="69" y="144"/>
                    <a:pt x="72" y="144"/>
                    <a:pt x="74" y="144"/>
                  </a:cubicBezTo>
                  <a:cubicBezTo>
                    <a:pt x="76" y="144"/>
                    <a:pt x="77" y="144"/>
                    <a:pt x="79" y="144"/>
                  </a:cubicBezTo>
                  <a:cubicBezTo>
                    <a:pt x="81" y="144"/>
                    <a:pt x="84" y="146"/>
                    <a:pt x="87" y="146"/>
                  </a:cubicBezTo>
                  <a:cubicBezTo>
                    <a:pt x="88" y="145"/>
                    <a:pt x="89" y="145"/>
                    <a:pt x="90" y="145"/>
                  </a:cubicBezTo>
                  <a:cubicBezTo>
                    <a:pt x="90" y="145"/>
                    <a:pt x="90" y="145"/>
                    <a:pt x="90" y="146"/>
                  </a:cubicBezTo>
                  <a:cubicBezTo>
                    <a:pt x="90" y="146"/>
                    <a:pt x="90" y="146"/>
                    <a:pt x="90" y="146"/>
                  </a:cubicBezTo>
                  <a:cubicBezTo>
                    <a:pt x="90" y="154"/>
                    <a:pt x="91" y="163"/>
                    <a:pt x="91" y="171"/>
                  </a:cubicBezTo>
                  <a:cubicBezTo>
                    <a:pt x="91" y="241"/>
                    <a:pt x="91" y="313"/>
                    <a:pt x="91" y="382"/>
                  </a:cubicBezTo>
                  <a:cubicBezTo>
                    <a:pt x="91" y="407"/>
                    <a:pt x="91" y="431"/>
                    <a:pt x="91" y="455"/>
                  </a:cubicBezTo>
                  <a:cubicBezTo>
                    <a:pt x="90" y="457"/>
                    <a:pt x="90" y="458"/>
                    <a:pt x="89" y="458"/>
                  </a:cubicBezTo>
                  <a:cubicBezTo>
                    <a:pt x="86" y="460"/>
                    <a:pt x="83" y="459"/>
                    <a:pt x="80" y="459"/>
                  </a:cubicBezTo>
                  <a:cubicBezTo>
                    <a:pt x="71" y="460"/>
                    <a:pt x="63" y="460"/>
                    <a:pt x="62" y="450"/>
                  </a:cubicBezTo>
                  <a:cubicBezTo>
                    <a:pt x="62" y="448"/>
                    <a:pt x="62" y="446"/>
                    <a:pt x="62" y="445"/>
                  </a:cubicBezTo>
                  <a:cubicBezTo>
                    <a:pt x="62" y="443"/>
                    <a:pt x="61" y="441"/>
                    <a:pt x="61" y="439"/>
                  </a:cubicBezTo>
                  <a:cubicBezTo>
                    <a:pt x="61" y="438"/>
                    <a:pt x="62" y="433"/>
                    <a:pt x="61" y="433"/>
                  </a:cubicBezTo>
                  <a:cubicBezTo>
                    <a:pt x="61" y="432"/>
                    <a:pt x="61" y="432"/>
                    <a:pt x="61" y="432"/>
                  </a:cubicBezTo>
                  <a:cubicBezTo>
                    <a:pt x="60" y="432"/>
                    <a:pt x="60" y="432"/>
                    <a:pt x="60" y="432"/>
                  </a:cubicBezTo>
                  <a:cubicBezTo>
                    <a:pt x="60" y="434"/>
                    <a:pt x="60" y="435"/>
                    <a:pt x="61" y="437"/>
                  </a:cubicBezTo>
                  <a:cubicBezTo>
                    <a:pt x="60" y="437"/>
                    <a:pt x="60" y="437"/>
                    <a:pt x="59" y="437"/>
                  </a:cubicBezTo>
                  <a:cubicBezTo>
                    <a:pt x="58" y="434"/>
                    <a:pt x="55" y="433"/>
                    <a:pt x="53" y="433"/>
                  </a:cubicBezTo>
                  <a:cubicBezTo>
                    <a:pt x="51" y="430"/>
                    <a:pt x="48" y="427"/>
                    <a:pt x="50" y="423"/>
                  </a:cubicBezTo>
                  <a:cubicBezTo>
                    <a:pt x="50" y="422"/>
                    <a:pt x="52" y="420"/>
                    <a:pt x="52" y="419"/>
                  </a:cubicBezTo>
                  <a:cubicBezTo>
                    <a:pt x="53" y="419"/>
                    <a:pt x="53" y="419"/>
                    <a:pt x="53" y="418"/>
                  </a:cubicBezTo>
                  <a:cubicBezTo>
                    <a:pt x="41" y="421"/>
                    <a:pt x="49" y="444"/>
                    <a:pt x="40" y="444"/>
                  </a:cubicBezTo>
                  <a:cubicBezTo>
                    <a:pt x="41" y="448"/>
                    <a:pt x="41" y="451"/>
                    <a:pt x="41" y="455"/>
                  </a:cubicBezTo>
                  <a:cubicBezTo>
                    <a:pt x="41" y="455"/>
                    <a:pt x="41" y="455"/>
                    <a:pt x="40" y="455"/>
                  </a:cubicBezTo>
                  <a:cubicBezTo>
                    <a:pt x="39" y="453"/>
                    <a:pt x="35" y="446"/>
                    <a:pt x="32" y="448"/>
                  </a:cubicBezTo>
                  <a:cubicBezTo>
                    <a:pt x="29" y="450"/>
                    <a:pt x="30" y="455"/>
                    <a:pt x="26" y="455"/>
                  </a:cubicBezTo>
                  <a:cubicBezTo>
                    <a:pt x="28" y="458"/>
                    <a:pt x="30" y="458"/>
                    <a:pt x="33" y="458"/>
                  </a:cubicBezTo>
                  <a:cubicBezTo>
                    <a:pt x="34" y="458"/>
                    <a:pt x="35" y="458"/>
                    <a:pt x="36" y="458"/>
                  </a:cubicBezTo>
                  <a:cubicBezTo>
                    <a:pt x="36" y="459"/>
                    <a:pt x="37" y="459"/>
                    <a:pt x="36" y="459"/>
                  </a:cubicBezTo>
                  <a:cubicBezTo>
                    <a:pt x="35" y="461"/>
                    <a:pt x="33" y="464"/>
                    <a:pt x="31" y="464"/>
                  </a:cubicBezTo>
                  <a:cubicBezTo>
                    <a:pt x="30" y="463"/>
                    <a:pt x="28" y="461"/>
                    <a:pt x="28" y="460"/>
                  </a:cubicBezTo>
                  <a:cubicBezTo>
                    <a:pt x="28" y="460"/>
                    <a:pt x="27" y="460"/>
                    <a:pt x="27" y="460"/>
                  </a:cubicBezTo>
                  <a:cubicBezTo>
                    <a:pt x="27" y="461"/>
                    <a:pt x="26" y="462"/>
                    <a:pt x="26" y="463"/>
                  </a:cubicBezTo>
                  <a:cubicBezTo>
                    <a:pt x="26" y="463"/>
                    <a:pt x="26" y="463"/>
                    <a:pt x="26" y="463"/>
                  </a:cubicBezTo>
                  <a:cubicBezTo>
                    <a:pt x="26" y="463"/>
                    <a:pt x="26" y="462"/>
                    <a:pt x="26" y="462"/>
                  </a:cubicBezTo>
                  <a:cubicBezTo>
                    <a:pt x="23" y="459"/>
                    <a:pt x="23" y="435"/>
                    <a:pt x="26" y="432"/>
                  </a:cubicBezTo>
                  <a:cubicBezTo>
                    <a:pt x="27" y="430"/>
                    <a:pt x="30" y="430"/>
                    <a:pt x="32" y="430"/>
                  </a:cubicBezTo>
                  <a:cubicBezTo>
                    <a:pt x="32" y="429"/>
                    <a:pt x="32" y="429"/>
                    <a:pt x="33" y="429"/>
                  </a:cubicBezTo>
                  <a:cubicBezTo>
                    <a:pt x="33" y="428"/>
                    <a:pt x="33" y="427"/>
                    <a:pt x="33" y="425"/>
                  </a:cubicBezTo>
                  <a:cubicBezTo>
                    <a:pt x="32" y="425"/>
                    <a:pt x="32" y="425"/>
                    <a:pt x="31" y="425"/>
                  </a:cubicBezTo>
                  <a:cubicBezTo>
                    <a:pt x="31" y="426"/>
                    <a:pt x="31" y="427"/>
                    <a:pt x="31" y="427"/>
                  </a:cubicBezTo>
                  <a:cubicBezTo>
                    <a:pt x="30" y="427"/>
                    <a:pt x="27" y="425"/>
                    <a:pt x="26" y="426"/>
                  </a:cubicBezTo>
                  <a:cubicBezTo>
                    <a:pt x="19" y="429"/>
                    <a:pt x="21" y="438"/>
                    <a:pt x="20" y="444"/>
                  </a:cubicBezTo>
                  <a:cubicBezTo>
                    <a:pt x="19" y="448"/>
                    <a:pt x="18" y="451"/>
                    <a:pt x="18" y="455"/>
                  </a:cubicBezTo>
                  <a:cubicBezTo>
                    <a:pt x="18" y="458"/>
                    <a:pt x="18" y="461"/>
                    <a:pt x="19" y="464"/>
                  </a:cubicBezTo>
                  <a:cubicBezTo>
                    <a:pt x="18" y="469"/>
                    <a:pt x="14" y="471"/>
                    <a:pt x="14" y="476"/>
                  </a:cubicBezTo>
                  <a:cubicBezTo>
                    <a:pt x="14" y="483"/>
                    <a:pt x="14" y="490"/>
                    <a:pt x="15" y="496"/>
                  </a:cubicBezTo>
                  <a:cubicBezTo>
                    <a:pt x="15" y="503"/>
                    <a:pt x="15" y="511"/>
                    <a:pt x="15" y="518"/>
                  </a:cubicBezTo>
                  <a:cubicBezTo>
                    <a:pt x="15" y="523"/>
                    <a:pt x="15" y="527"/>
                    <a:pt x="15" y="531"/>
                  </a:cubicBezTo>
                  <a:cubicBezTo>
                    <a:pt x="14" y="535"/>
                    <a:pt x="11" y="535"/>
                    <a:pt x="9" y="537"/>
                  </a:cubicBezTo>
                  <a:cubicBezTo>
                    <a:pt x="7" y="538"/>
                    <a:pt x="5" y="544"/>
                    <a:pt x="5" y="546"/>
                  </a:cubicBezTo>
                  <a:cubicBezTo>
                    <a:pt x="4" y="545"/>
                    <a:pt x="2" y="545"/>
                    <a:pt x="0" y="545"/>
                  </a:cubicBezTo>
                  <a:cubicBezTo>
                    <a:pt x="0" y="548"/>
                    <a:pt x="0" y="552"/>
                    <a:pt x="0" y="555"/>
                  </a:cubicBezTo>
                  <a:cubicBezTo>
                    <a:pt x="58" y="555"/>
                    <a:pt x="115" y="557"/>
                    <a:pt x="174" y="557"/>
                  </a:cubicBezTo>
                  <a:cubicBezTo>
                    <a:pt x="179" y="557"/>
                    <a:pt x="184" y="558"/>
                    <a:pt x="190" y="558"/>
                  </a:cubicBezTo>
                  <a:cubicBezTo>
                    <a:pt x="198" y="558"/>
                    <a:pt x="206" y="558"/>
                    <a:pt x="214" y="558"/>
                  </a:cubicBezTo>
                  <a:cubicBezTo>
                    <a:pt x="219" y="558"/>
                    <a:pt x="234" y="560"/>
                    <a:pt x="238" y="558"/>
                  </a:cubicBezTo>
                  <a:cubicBezTo>
                    <a:pt x="239" y="557"/>
                    <a:pt x="239" y="553"/>
                    <a:pt x="238" y="552"/>
                  </a:cubicBezTo>
                  <a:cubicBezTo>
                    <a:pt x="237" y="542"/>
                    <a:pt x="242" y="530"/>
                    <a:pt x="245" y="522"/>
                  </a:cubicBezTo>
                  <a:cubicBezTo>
                    <a:pt x="245" y="518"/>
                    <a:pt x="246" y="515"/>
                    <a:pt x="247" y="511"/>
                  </a:cubicBezTo>
                  <a:cubicBezTo>
                    <a:pt x="244" y="512"/>
                    <a:pt x="242" y="513"/>
                    <a:pt x="239" y="513"/>
                  </a:cubicBezTo>
                  <a:cubicBezTo>
                    <a:pt x="238" y="513"/>
                    <a:pt x="235" y="513"/>
                    <a:pt x="235" y="512"/>
                  </a:cubicBezTo>
                  <a:cubicBezTo>
                    <a:pt x="235" y="511"/>
                    <a:pt x="235" y="511"/>
                    <a:pt x="236" y="511"/>
                  </a:cubicBezTo>
                  <a:cubicBezTo>
                    <a:pt x="236" y="511"/>
                    <a:pt x="236" y="511"/>
                    <a:pt x="236" y="511"/>
                  </a:cubicBezTo>
                  <a:cubicBezTo>
                    <a:pt x="234" y="511"/>
                    <a:pt x="232" y="511"/>
                    <a:pt x="230" y="511"/>
                  </a:cubicBezTo>
                  <a:cubicBezTo>
                    <a:pt x="230" y="511"/>
                    <a:pt x="228" y="513"/>
                    <a:pt x="228" y="511"/>
                  </a:cubicBezTo>
                  <a:cubicBezTo>
                    <a:pt x="228" y="511"/>
                    <a:pt x="229" y="511"/>
                    <a:pt x="230" y="511"/>
                  </a:cubicBezTo>
                  <a:cubicBezTo>
                    <a:pt x="230" y="511"/>
                    <a:pt x="230" y="511"/>
                    <a:pt x="230" y="511"/>
                  </a:cubicBezTo>
                  <a:cubicBezTo>
                    <a:pt x="228" y="511"/>
                    <a:pt x="224" y="511"/>
                    <a:pt x="224" y="509"/>
                  </a:cubicBezTo>
                  <a:cubicBezTo>
                    <a:pt x="224" y="499"/>
                    <a:pt x="225" y="488"/>
                    <a:pt x="226" y="478"/>
                  </a:cubicBezTo>
                  <a:cubicBezTo>
                    <a:pt x="226" y="472"/>
                    <a:pt x="222" y="468"/>
                    <a:pt x="221" y="463"/>
                  </a:cubicBezTo>
                  <a:cubicBezTo>
                    <a:pt x="221" y="460"/>
                    <a:pt x="221" y="457"/>
                    <a:pt x="220" y="454"/>
                  </a:cubicBezTo>
                  <a:cubicBezTo>
                    <a:pt x="219" y="447"/>
                    <a:pt x="216" y="439"/>
                    <a:pt x="216" y="432"/>
                  </a:cubicBezTo>
                  <a:cubicBezTo>
                    <a:pt x="213" y="431"/>
                    <a:pt x="209" y="434"/>
                    <a:pt x="209" y="437"/>
                  </a:cubicBezTo>
                  <a:cubicBezTo>
                    <a:pt x="208" y="438"/>
                    <a:pt x="208" y="438"/>
                    <a:pt x="209" y="438"/>
                  </a:cubicBezTo>
                  <a:cubicBezTo>
                    <a:pt x="213" y="441"/>
                    <a:pt x="216" y="443"/>
                    <a:pt x="214" y="449"/>
                  </a:cubicBezTo>
                  <a:cubicBezTo>
                    <a:pt x="214" y="450"/>
                    <a:pt x="213" y="451"/>
                    <a:pt x="213" y="453"/>
                  </a:cubicBezTo>
                  <a:cubicBezTo>
                    <a:pt x="212" y="453"/>
                    <a:pt x="211" y="453"/>
                    <a:pt x="211" y="453"/>
                  </a:cubicBezTo>
                  <a:cubicBezTo>
                    <a:pt x="210" y="446"/>
                    <a:pt x="205" y="443"/>
                    <a:pt x="205" y="436"/>
                  </a:cubicBezTo>
                  <a:cubicBezTo>
                    <a:pt x="204" y="433"/>
                    <a:pt x="206" y="429"/>
                    <a:pt x="208" y="427"/>
                  </a:cubicBezTo>
                  <a:cubicBezTo>
                    <a:pt x="208" y="427"/>
                    <a:pt x="209" y="426"/>
                    <a:pt x="209" y="427"/>
                  </a:cubicBezTo>
                  <a:cubicBezTo>
                    <a:pt x="210" y="427"/>
                    <a:pt x="209" y="427"/>
                    <a:pt x="209" y="427"/>
                  </a:cubicBezTo>
                  <a:cubicBezTo>
                    <a:pt x="210" y="426"/>
                    <a:pt x="211" y="426"/>
                    <a:pt x="211" y="424"/>
                  </a:cubicBezTo>
                  <a:cubicBezTo>
                    <a:pt x="200" y="427"/>
                    <a:pt x="201" y="434"/>
                    <a:pt x="201" y="445"/>
                  </a:cubicBezTo>
                  <a:cubicBezTo>
                    <a:pt x="200" y="444"/>
                    <a:pt x="199" y="444"/>
                    <a:pt x="199" y="444"/>
                  </a:cubicBezTo>
                  <a:cubicBezTo>
                    <a:pt x="196" y="438"/>
                    <a:pt x="196" y="433"/>
                    <a:pt x="194" y="427"/>
                  </a:cubicBezTo>
                  <a:cubicBezTo>
                    <a:pt x="193" y="425"/>
                    <a:pt x="192" y="424"/>
                    <a:pt x="192" y="423"/>
                  </a:cubicBezTo>
                  <a:cubicBezTo>
                    <a:pt x="192" y="423"/>
                    <a:pt x="191" y="423"/>
                    <a:pt x="191" y="423"/>
                  </a:cubicBezTo>
                  <a:cubicBezTo>
                    <a:pt x="191" y="423"/>
                    <a:pt x="191" y="424"/>
                    <a:pt x="191" y="424"/>
                  </a:cubicBezTo>
                  <a:cubicBezTo>
                    <a:pt x="191" y="424"/>
                    <a:pt x="191" y="424"/>
                    <a:pt x="191" y="424"/>
                  </a:cubicBezTo>
                  <a:cubicBezTo>
                    <a:pt x="191" y="426"/>
                    <a:pt x="191" y="428"/>
                    <a:pt x="191" y="431"/>
                  </a:cubicBezTo>
                  <a:cubicBezTo>
                    <a:pt x="190" y="431"/>
                    <a:pt x="185" y="434"/>
                    <a:pt x="185" y="431"/>
                  </a:cubicBezTo>
                  <a:cubicBezTo>
                    <a:pt x="184" y="432"/>
                    <a:pt x="184" y="433"/>
                    <a:pt x="182" y="433"/>
                  </a:cubicBezTo>
                  <a:cubicBezTo>
                    <a:pt x="183" y="431"/>
                    <a:pt x="183" y="420"/>
                    <a:pt x="184" y="420"/>
                  </a:cubicBezTo>
                  <a:cubicBezTo>
                    <a:pt x="184" y="420"/>
                    <a:pt x="184" y="420"/>
                    <a:pt x="184" y="419"/>
                  </a:cubicBezTo>
                  <a:cubicBezTo>
                    <a:pt x="184" y="419"/>
                    <a:pt x="184" y="419"/>
                    <a:pt x="184" y="419"/>
                  </a:cubicBezTo>
                  <a:cubicBezTo>
                    <a:pt x="184" y="419"/>
                    <a:pt x="184" y="420"/>
                    <a:pt x="184" y="420"/>
                  </a:cubicBezTo>
                  <a:cubicBezTo>
                    <a:pt x="180" y="423"/>
                    <a:pt x="180" y="428"/>
                    <a:pt x="180" y="433"/>
                  </a:cubicBezTo>
                  <a:cubicBezTo>
                    <a:pt x="180" y="439"/>
                    <a:pt x="179" y="452"/>
                    <a:pt x="175" y="455"/>
                  </a:cubicBezTo>
                  <a:cubicBezTo>
                    <a:pt x="172" y="457"/>
                    <a:pt x="156" y="456"/>
                    <a:pt x="151" y="456"/>
                  </a:cubicBezTo>
                  <a:cubicBezTo>
                    <a:pt x="151" y="456"/>
                    <a:pt x="151" y="457"/>
                    <a:pt x="151" y="457"/>
                  </a:cubicBezTo>
                  <a:cubicBezTo>
                    <a:pt x="152" y="457"/>
                    <a:pt x="153" y="457"/>
                    <a:pt x="153" y="458"/>
                  </a:cubicBezTo>
                  <a:cubicBezTo>
                    <a:pt x="152" y="458"/>
                    <a:pt x="151" y="458"/>
                    <a:pt x="149" y="457"/>
                  </a:cubicBezTo>
                  <a:cubicBezTo>
                    <a:pt x="149" y="457"/>
                    <a:pt x="146" y="455"/>
                    <a:pt x="148" y="455"/>
                  </a:cubicBezTo>
                  <a:cubicBezTo>
                    <a:pt x="148" y="456"/>
                    <a:pt x="148" y="456"/>
                    <a:pt x="148" y="456"/>
                  </a:cubicBezTo>
                  <a:cubicBezTo>
                    <a:pt x="149" y="456"/>
                    <a:pt x="149" y="456"/>
                    <a:pt x="150" y="456"/>
                  </a:cubicBezTo>
                  <a:cubicBezTo>
                    <a:pt x="147" y="449"/>
                    <a:pt x="149" y="439"/>
                    <a:pt x="149" y="431"/>
                  </a:cubicBezTo>
                  <a:cubicBezTo>
                    <a:pt x="149" y="410"/>
                    <a:pt x="149" y="388"/>
                    <a:pt x="149" y="367"/>
                  </a:cubicBezTo>
                  <a:cubicBezTo>
                    <a:pt x="149" y="355"/>
                    <a:pt x="149" y="343"/>
                    <a:pt x="148" y="332"/>
                  </a:cubicBezTo>
                  <a:cubicBezTo>
                    <a:pt x="148" y="328"/>
                    <a:pt x="146" y="326"/>
                    <a:pt x="146" y="322"/>
                  </a:cubicBezTo>
                  <a:cubicBezTo>
                    <a:pt x="146" y="319"/>
                    <a:pt x="146" y="316"/>
                    <a:pt x="147" y="313"/>
                  </a:cubicBezTo>
                  <a:cubicBezTo>
                    <a:pt x="147" y="299"/>
                    <a:pt x="147" y="285"/>
                    <a:pt x="147" y="270"/>
                  </a:cubicBezTo>
                  <a:cubicBezTo>
                    <a:pt x="147" y="257"/>
                    <a:pt x="148" y="242"/>
                    <a:pt x="147" y="228"/>
                  </a:cubicBezTo>
                  <a:cubicBezTo>
                    <a:pt x="147" y="222"/>
                    <a:pt x="146" y="216"/>
                    <a:pt x="146" y="210"/>
                  </a:cubicBezTo>
                  <a:cubicBezTo>
                    <a:pt x="146" y="208"/>
                    <a:pt x="146" y="205"/>
                    <a:pt x="146" y="203"/>
                  </a:cubicBezTo>
                  <a:cubicBezTo>
                    <a:pt x="145" y="200"/>
                    <a:pt x="145" y="196"/>
                    <a:pt x="144" y="193"/>
                  </a:cubicBezTo>
                  <a:cubicBezTo>
                    <a:pt x="145" y="185"/>
                    <a:pt x="146" y="177"/>
                    <a:pt x="146" y="169"/>
                  </a:cubicBezTo>
                  <a:cubicBezTo>
                    <a:pt x="146" y="164"/>
                    <a:pt x="144" y="150"/>
                    <a:pt x="146" y="146"/>
                  </a:cubicBezTo>
                  <a:cubicBezTo>
                    <a:pt x="147" y="143"/>
                    <a:pt x="157" y="141"/>
                    <a:pt x="159" y="139"/>
                  </a:cubicBezTo>
                  <a:cubicBezTo>
                    <a:pt x="165" y="137"/>
                    <a:pt x="169" y="134"/>
                    <a:pt x="175" y="131"/>
                  </a:cubicBezTo>
                  <a:cubicBezTo>
                    <a:pt x="177" y="129"/>
                    <a:pt x="181" y="128"/>
                    <a:pt x="183" y="126"/>
                  </a:cubicBezTo>
                  <a:cubicBezTo>
                    <a:pt x="186" y="125"/>
                    <a:pt x="186" y="122"/>
                    <a:pt x="188" y="120"/>
                  </a:cubicBezTo>
                  <a:cubicBezTo>
                    <a:pt x="190" y="119"/>
                    <a:pt x="192" y="117"/>
                    <a:pt x="194" y="116"/>
                  </a:cubicBezTo>
                  <a:cubicBezTo>
                    <a:pt x="200" y="109"/>
                    <a:pt x="205" y="101"/>
                    <a:pt x="207" y="91"/>
                  </a:cubicBezTo>
                  <a:cubicBezTo>
                    <a:pt x="207" y="88"/>
                    <a:pt x="206" y="85"/>
                    <a:pt x="206" y="82"/>
                  </a:cubicBezTo>
                  <a:cubicBezTo>
                    <a:pt x="206" y="82"/>
                    <a:pt x="206" y="82"/>
                    <a:pt x="205" y="82"/>
                  </a:cubicBezTo>
                  <a:cubicBezTo>
                    <a:pt x="205" y="83"/>
                    <a:pt x="205" y="83"/>
                    <a:pt x="205" y="83"/>
                  </a:cubicBezTo>
                  <a:cubicBezTo>
                    <a:pt x="199" y="89"/>
                    <a:pt x="192" y="94"/>
                    <a:pt x="183" y="96"/>
                  </a:cubicBezTo>
                  <a:cubicBezTo>
                    <a:pt x="180" y="96"/>
                    <a:pt x="175" y="96"/>
                    <a:pt x="173" y="97"/>
                  </a:cubicBezTo>
                  <a:cubicBezTo>
                    <a:pt x="171" y="98"/>
                    <a:pt x="168" y="100"/>
                    <a:pt x="168" y="103"/>
                  </a:cubicBezTo>
                  <a:cubicBezTo>
                    <a:pt x="169" y="103"/>
                    <a:pt x="170" y="103"/>
                    <a:pt x="171" y="103"/>
                  </a:cubicBezTo>
                  <a:cubicBezTo>
                    <a:pt x="172" y="101"/>
                    <a:pt x="173" y="99"/>
                    <a:pt x="176" y="99"/>
                  </a:cubicBezTo>
                  <a:cubicBezTo>
                    <a:pt x="176" y="99"/>
                    <a:pt x="176" y="100"/>
                    <a:pt x="176" y="100"/>
                  </a:cubicBezTo>
                  <a:cubicBezTo>
                    <a:pt x="174" y="100"/>
                    <a:pt x="173" y="102"/>
                    <a:pt x="173" y="103"/>
                  </a:cubicBezTo>
                  <a:cubicBezTo>
                    <a:pt x="171" y="105"/>
                    <a:pt x="172" y="109"/>
                    <a:pt x="171" y="111"/>
                  </a:cubicBezTo>
                  <a:cubicBezTo>
                    <a:pt x="170" y="114"/>
                    <a:pt x="166" y="116"/>
                    <a:pt x="166" y="119"/>
                  </a:cubicBezTo>
                  <a:cubicBezTo>
                    <a:pt x="164" y="118"/>
                    <a:pt x="163" y="118"/>
                    <a:pt x="161" y="118"/>
                  </a:cubicBezTo>
                  <a:cubicBezTo>
                    <a:pt x="161" y="118"/>
                    <a:pt x="161" y="117"/>
                    <a:pt x="161" y="117"/>
                  </a:cubicBezTo>
                  <a:cubicBezTo>
                    <a:pt x="162" y="115"/>
                    <a:pt x="163" y="114"/>
                    <a:pt x="163" y="112"/>
                  </a:cubicBezTo>
                  <a:cubicBezTo>
                    <a:pt x="162" y="111"/>
                    <a:pt x="161" y="109"/>
                    <a:pt x="161" y="108"/>
                  </a:cubicBezTo>
                  <a:cubicBezTo>
                    <a:pt x="161" y="107"/>
                    <a:pt x="162" y="107"/>
                    <a:pt x="163" y="107"/>
                  </a:cubicBezTo>
                  <a:cubicBezTo>
                    <a:pt x="163" y="106"/>
                    <a:pt x="163" y="106"/>
                    <a:pt x="163" y="105"/>
                  </a:cubicBezTo>
                  <a:cubicBezTo>
                    <a:pt x="161" y="105"/>
                    <a:pt x="160" y="106"/>
                    <a:pt x="158" y="106"/>
                  </a:cubicBezTo>
                  <a:cubicBezTo>
                    <a:pt x="158" y="106"/>
                    <a:pt x="158" y="105"/>
                    <a:pt x="158" y="105"/>
                  </a:cubicBezTo>
                  <a:cubicBezTo>
                    <a:pt x="158" y="105"/>
                    <a:pt x="159" y="105"/>
                    <a:pt x="159" y="105"/>
                  </a:cubicBezTo>
                  <a:cubicBezTo>
                    <a:pt x="159" y="102"/>
                    <a:pt x="159" y="99"/>
                    <a:pt x="155" y="99"/>
                  </a:cubicBezTo>
                  <a:cubicBezTo>
                    <a:pt x="154" y="100"/>
                    <a:pt x="152" y="103"/>
                    <a:pt x="153" y="103"/>
                  </a:cubicBezTo>
                  <a:cubicBezTo>
                    <a:pt x="153" y="106"/>
                    <a:pt x="150" y="108"/>
                    <a:pt x="147" y="108"/>
                  </a:cubicBezTo>
                  <a:cubicBezTo>
                    <a:pt x="147" y="105"/>
                    <a:pt x="148" y="103"/>
                    <a:pt x="148" y="101"/>
                  </a:cubicBezTo>
                  <a:cubicBezTo>
                    <a:pt x="149" y="101"/>
                    <a:pt x="149" y="101"/>
                    <a:pt x="149" y="101"/>
                  </a:cubicBezTo>
                  <a:cubicBezTo>
                    <a:pt x="147" y="101"/>
                    <a:pt x="146" y="101"/>
                    <a:pt x="145" y="102"/>
                  </a:cubicBezTo>
                  <a:cubicBezTo>
                    <a:pt x="145" y="99"/>
                    <a:pt x="144" y="96"/>
                    <a:pt x="145" y="93"/>
                  </a:cubicBezTo>
                  <a:cubicBezTo>
                    <a:pt x="146" y="90"/>
                    <a:pt x="148" y="87"/>
                    <a:pt x="149" y="83"/>
                  </a:cubicBezTo>
                  <a:cubicBezTo>
                    <a:pt x="150" y="78"/>
                    <a:pt x="146" y="76"/>
                    <a:pt x="146" y="72"/>
                  </a:cubicBezTo>
                  <a:cubicBezTo>
                    <a:pt x="149" y="69"/>
                    <a:pt x="153" y="64"/>
                    <a:pt x="152" y="59"/>
                  </a:cubicBezTo>
                  <a:cubicBezTo>
                    <a:pt x="151" y="57"/>
                    <a:pt x="150" y="56"/>
                    <a:pt x="150" y="53"/>
                  </a:cubicBezTo>
                  <a:cubicBezTo>
                    <a:pt x="150" y="53"/>
                    <a:pt x="151" y="53"/>
                    <a:pt x="151" y="53"/>
                  </a:cubicBezTo>
                  <a:cubicBezTo>
                    <a:pt x="151" y="54"/>
                    <a:pt x="151" y="55"/>
                    <a:pt x="152" y="55"/>
                  </a:cubicBezTo>
                  <a:cubicBezTo>
                    <a:pt x="151" y="53"/>
                    <a:pt x="148" y="51"/>
                    <a:pt x="145" y="51"/>
                  </a:cubicBezTo>
                  <a:cubicBezTo>
                    <a:pt x="145" y="51"/>
                    <a:pt x="145" y="51"/>
                    <a:pt x="145" y="51"/>
                  </a:cubicBezTo>
                  <a:cubicBezTo>
                    <a:pt x="145" y="52"/>
                    <a:pt x="145" y="53"/>
                    <a:pt x="145" y="53"/>
                  </a:cubicBezTo>
                  <a:cubicBezTo>
                    <a:pt x="145" y="53"/>
                    <a:pt x="145" y="53"/>
                    <a:pt x="145" y="53"/>
                  </a:cubicBezTo>
                  <a:cubicBezTo>
                    <a:pt x="144" y="53"/>
                    <a:pt x="139" y="51"/>
                    <a:pt x="138" y="51"/>
                  </a:cubicBezTo>
                  <a:cubicBezTo>
                    <a:pt x="138" y="53"/>
                    <a:pt x="137" y="55"/>
                    <a:pt x="137" y="57"/>
                  </a:cubicBezTo>
                  <a:cubicBezTo>
                    <a:pt x="137" y="57"/>
                    <a:pt x="138" y="57"/>
                    <a:pt x="139" y="57"/>
                  </a:cubicBezTo>
                  <a:cubicBezTo>
                    <a:pt x="139" y="57"/>
                    <a:pt x="139" y="57"/>
                    <a:pt x="139" y="57"/>
                  </a:cubicBezTo>
                  <a:cubicBezTo>
                    <a:pt x="140" y="57"/>
                    <a:pt x="142" y="56"/>
                    <a:pt x="143" y="56"/>
                  </a:cubicBezTo>
                  <a:cubicBezTo>
                    <a:pt x="143" y="57"/>
                    <a:pt x="143" y="59"/>
                    <a:pt x="142" y="59"/>
                  </a:cubicBezTo>
                  <a:cubicBezTo>
                    <a:pt x="142" y="60"/>
                    <a:pt x="142" y="60"/>
                    <a:pt x="142" y="60"/>
                  </a:cubicBezTo>
                  <a:cubicBezTo>
                    <a:pt x="141" y="60"/>
                    <a:pt x="135" y="58"/>
                    <a:pt x="135" y="58"/>
                  </a:cubicBezTo>
                  <a:cubicBezTo>
                    <a:pt x="135" y="60"/>
                    <a:pt x="136" y="62"/>
                    <a:pt x="137" y="64"/>
                  </a:cubicBezTo>
                  <a:cubicBezTo>
                    <a:pt x="136" y="64"/>
                    <a:pt x="135" y="64"/>
                    <a:pt x="134" y="64"/>
                  </a:cubicBezTo>
                  <a:cubicBezTo>
                    <a:pt x="133" y="63"/>
                    <a:pt x="133" y="61"/>
                    <a:pt x="133" y="59"/>
                  </a:cubicBezTo>
                  <a:cubicBezTo>
                    <a:pt x="133" y="59"/>
                    <a:pt x="133" y="59"/>
                    <a:pt x="133" y="59"/>
                  </a:cubicBezTo>
                  <a:cubicBezTo>
                    <a:pt x="131" y="59"/>
                    <a:pt x="129" y="55"/>
                    <a:pt x="127" y="55"/>
                  </a:cubicBezTo>
                  <a:cubicBezTo>
                    <a:pt x="127" y="57"/>
                    <a:pt x="126" y="60"/>
                    <a:pt x="126" y="62"/>
                  </a:cubicBezTo>
                  <a:cubicBezTo>
                    <a:pt x="126" y="62"/>
                    <a:pt x="125" y="62"/>
                    <a:pt x="125" y="62"/>
                  </a:cubicBezTo>
                  <a:cubicBezTo>
                    <a:pt x="125" y="63"/>
                    <a:pt x="125" y="63"/>
                    <a:pt x="124" y="63"/>
                  </a:cubicBezTo>
                  <a:cubicBezTo>
                    <a:pt x="124" y="61"/>
                    <a:pt x="122" y="55"/>
                    <a:pt x="124" y="55"/>
                  </a:cubicBezTo>
                  <a:cubicBezTo>
                    <a:pt x="123" y="53"/>
                    <a:pt x="122" y="49"/>
                    <a:pt x="120" y="49"/>
                  </a:cubicBezTo>
                  <a:cubicBezTo>
                    <a:pt x="120" y="48"/>
                    <a:pt x="120" y="47"/>
                    <a:pt x="121" y="47"/>
                  </a:cubicBezTo>
                  <a:cubicBezTo>
                    <a:pt x="121" y="47"/>
                    <a:pt x="121" y="47"/>
                    <a:pt x="121" y="47"/>
                  </a:cubicBezTo>
                  <a:cubicBezTo>
                    <a:pt x="122" y="47"/>
                    <a:pt x="124" y="47"/>
                    <a:pt x="126" y="48"/>
                  </a:cubicBezTo>
                  <a:cubicBezTo>
                    <a:pt x="126" y="47"/>
                    <a:pt x="126" y="47"/>
                    <a:pt x="126" y="47"/>
                  </a:cubicBezTo>
                  <a:cubicBezTo>
                    <a:pt x="127" y="47"/>
                    <a:pt x="129" y="47"/>
                    <a:pt x="130" y="47"/>
                  </a:cubicBezTo>
                  <a:cubicBezTo>
                    <a:pt x="130" y="47"/>
                    <a:pt x="130" y="47"/>
                    <a:pt x="130" y="47"/>
                  </a:cubicBezTo>
                  <a:cubicBezTo>
                    <a:pt x="128" y="44"/>
                    <a:pt x="128" y="40"/>
                    <a:pt x="128" y="37"/>
                  </a:cubicBezTo>
                  <a:cubicBezTo>
                    <a:pt x="127" y="26"/>
                    <a:pt x="127" y="6"/>
                    <a:pt x="116" y="0"/>
                  </a:cubicBezTo>
                  <a:close/>
                  <a:moveTo>
                    <a:pt x="117" y="4"/>
                  </a:moveTo>
                  <a:cubicBezTo>
                    <a:pt x="118" y="5"/>
                    <a:pt x="118" y="8"/>
                    <a:pt x="119" y="8"/>
                  </a:cubicBezTo>
                  <a:cubicBezTo>
                    <a:pt x="120" y="10"/>
                    <a:pt x="121" y="12"/>
                    <a:pt x="123" y="15"/>
                  </a:cubicBezTo>
                  <a:cubicBezTo>
                    <a:pt x="123" y="17"/>
                    <a:pt x="125" y="29"/>
                    <a:pt x="121" y="29"/>
                  </a:cubicBezTo>
                  <a:cubicBezTo>
                    <a:pt x="119" y="28"/>
                    <a:pt x="116" y="26"/>
                    <a:pt x="116" y="24"/>
                  </a:cubicBezTo>
                  <a:cubicBezTo>
                    <a:pt x="118" y="22"/>
                    <a:pt x="122" y="20"/>
                    <a:pt x="122" y="17"/>
                  </a:cubicBezTo>
                  <a:cubicBezTo>
                    <a:pt x="120" y="17"/>
                    <a:pt x="118" y="16"/>
                    <a:pt x="116" y="16"/>
                  </a:cubicBezTo>
                  <a:cubicBezTo>
                    <a:pt x="116" y="12"/>
                    <a:pt x="117" y="8"/>
                    <a:pt x="117" y="4"/>
                  </a:cubicBezTo>
                  <a:close/>
                  <a:moveTo>
                    <a:pt x="117" y="18"/>
                  </a:moveTo>
                  <a:cubicBezTo>
                    <a:pt x="118" y="18"/>
                    <a:pt x="118" y="18"/>
                    <a:pt x="119" y="18"/>
                  </a:cubicBezTo>
                  <a:cubicBezTo>
                    <a:pt x="119" y="18"/>
                    <a:pt x="118" y="20"/>
                    <a:pt x="117" y="20"/>
                  </a:cubicBezTo>
                  <a:cubicBezTo>
                    <a:pt x="117" y="21"/>
                    <a:pt x="117" y="20"/>
                    <a:pt x="116" y="20"/>
                  </a:cubicBezTo>
                  <a:cubicBezTo>
                    <a:pt x="117" y="19"/>
                    <a:pt x="117" y="19"/>
                    <a:pt x="117" y="18"/>
                  </a:cubicBezTo>
                  <a:close/>
                  <a:moveTo>
                    <a:pt x="114" y="27"/>
                  </a:moveTo>
                  <a:cubicBezTo>
                    <a:pt x="115" y="27"/>
                    <a:pt x="115" y="27"/>
                    <a:pt x="116" y="27"/>
                  </a:cubicBezTo>
                  <a:cubicBezTo>
                    <a:pt x="115" y="28"/>
                    <a:pt x="115" y="28"/>
                    <a:pt x="114" y="28"/>
                  </a:cubicBezTo>
                  <a:cubicBezTo>
                    <a:pt x="114" y="28"/>
                    <a:pt x="114" y="28"/>
                    <a:pt x="114" y="27"/>
                  </a:cubicBezTo>
                  <a:close/>
                  <a:moveTo>
                    <a:pt x="115" y="30"/>
                  </a:moveTo>
                  <a:cubicBezTo>
                    <a:pt x="115" y="31"/>
                    <a:pt x="115" y="33"/>
                    <a:pt x="115" y="32"/>
                  </a:cubicBezTo>
                  <a:cubicBezTo>
                    <a:pt x="115" y="31"/>
                    <a:pt x="115" y="31"/>
                    <a:pt x="115" y="30"/>
                  </a:cubicBezTo>
                  <a:close/>
                  <a:moveTo>
                    <a:pt x="118" y="35"/>
                  </a:moveTo>
                  <a:cubicBezTo>
                    <a:pt x="119" y="35"/>
                    <a:pt x="120" y="36"/>
                    <a:pt x="120" y="37"/>
                  </a:cubicBezTo>
                  <a:cubicBezTo>
                    <a:pt x="120" y="37"/>
                    <a:pt x="116" y="35"/>
                    <a:pt x="118" y="35"/>
                  </a:cubicBezTo>
                  <a:cubicBezTo>
                    <a:pt x="118" y="35"/>
                    <a:pt x="118" y="35"/>
                    <a:pt x="118" y="35"/>
                  </a:cubicBezTo>
                  <a:close/>
                  <a:moveTo>
                    <a:pt x="103" y="47"/>
                  </a:moveTo>
                  <a:cubicBezTo>
                    <a:pt x="103" y="47"/>
                    <a:pt x="103" y="47"/>
                    <a:pt x="102" y="47"/>
                  </a:cubicBezTo>
                  <a:cubicBezTo>
                    <a:pt x="103" y="47"/>
                    <a:pt x="103" y="47"/>
                    <a:pt x="103" y="47"/>
                  </a:cubicBezTo>
                  <a:close/>
                  <a:moveTo>
                    <a:pt x="116" y="52"/>
                  </a:moveTo>
                  <a:cubicBezTo>
                    <a:pt x="117" y="53"/>
                    <a:pt x="118" y="54"/>
                    <a:pt x="118" y="55"/>
                  </a:cubicBezTo>
                  <a:cubicBezTo>
                    <a:pt x="116" y="55"/>
                    <a:pt x="114" y="56"/>
                    <a:pt x="112" y="57"/>
                  </a:cubicBezTo>
                  <a:cubicBezTo>
                    <a:pt x="112" y="57"/>
                    <a:pt x="112" y="56"/>
                    <a:pt x="112" y="56"/>
                  </a:cubicBezTo>
                  <a:cubicBezTo>
                    <a:pt x="113" y="56"/>
                    <a:pt x="113" y="56"/>
                    <a:pt x="113" y="56"/>
                  </a:cubicBezTo>
                  <a:cubicBezTo>
                    <a:pt x="114" y="55"/>
                    <a:pt x="115" y="53"/>
                    <a:pt x="116" y="52"/>
                  </a:cubicBezTo>
                  <a:close/>
                  <a:moveTo>
                    <a:pt x="104" y="53"/>
                  </a:moveTo>
                  <a:cubicBezTo>
                    <a:pt x="106" y="53"/>
                    <a:pt x="108" y="53"/>
                    <a:pt x="109" y="53"/>
                  </a:cubicBezTo>
                  <a:cubicBezTo>
                    <a:pt x="109" y="54"/>
                    <a:pt x="108" y="56"/>
                    <a:pt x="108" y="58"/>
                  </a:cubicBezTo>
                  <a:cubicBezTo>
                    <a:pt x="107" y="58"/>
                    <a:pt x="107" y="58"/>
                    <a:pt x="107" y="58"/>
                  </a:cubicBezTo>
                  <a:cubicBezTo>
                    <a:pt x="105" y="57"/>
                    <a:pt x="104" y="57"/>
                    <a:pt x="102" y="57"/>
                  </a:cubicBezTo>
                  <a:cubicBezTo>
                    <a:pt x="102" y="58"/>
                    <a:pt x="103" y="57"/>
                    <a:pt x="102" y="57"/>
                  </a:cubicBezTo>
                  <a:cubicBezTo>
                    <a:pt x="102" y="57"/>
                    <a:pt x="101" y="56"/>
                    <a:pt x="102" y="56"/>
                  </a:cubicBezTo>
                  <a:cubicBezTo>
                    <a:pt x="103" y="55"/>
                    <a:pt x="104" y="54"/>
                    <a:pt x="104" y="53"/>
                  </a:cubicBezTo>
                  <a:close/>
                  <a:moveTo>
                    <a:pt x="118" y="55"/>
                  </a:moveTo>
                  <a:cubicBezTo>
                    <a:pt x="118" y="55"/>
                    <a:pt x="118" y="55"/>
                    <a:pt x="118" y="55"/>
                  </a:cubicBezTo>
                  <a:cubicBezTo>
                    <a:pt x="118" y="55"/>
                    <a:pt x="118" y="55"/>
                    <a:pt x="118" y="55"/>
                  </a:cubicBezTo>
                  <a:close/>
                  <a:moveTo>
                    <a:pt x="95" y="59"/>
                  </a:moveTo>
                  <a:cubicBezTo>
                    <a:pt x="96" y="60"/>
                    <a:pt x="98" y="60"/>
                    <a:pt x="98" y="61"/>
                  </a:cubicBezTo>
                  <a:cubicBezTo>
                    <a:pt x="97" y="61"/>
                    <a:pt x="97" y="61"/>
                    <a:pt x="97" y="61"/>
                  </a:cubicBezTo>
                  <a:cubicBezTo>
                    <a:pt x="97" y="61"/>
                    <a:pt x="97" y="61"/>
                    <a:pt x="97" y="61"/>
                  </a:cubicBezTo>
                  <a:cubicBezTo>
                    <a:pt x="96" y="62"/>
                    <a:pt x="95" y="63"/>
                    <a:pt x="94" y="63"/>
                  </a:cubicBezTo>
                  <a:cubicBezTo>
                    <a:pt x="94" y="64"/>
                    <a:pt x="94" y="63"/>
                    <a:pt x="93" y="63"/>
                  </a:cubicBezTo>
                  <a:cubicBezTo>
                    <a:pt x="93" y="63"/>
                    <a:pt x="93" y="62"/>
                    <a:pt x="94" y="62"/>
                  </a:cubicBezTo>
                  <a:cubicBezTo>
                    <a:pt x="94" y="61"/>
                    <a:pt x="94" y="60"/>
                    <a:pt x="95" y="59"/>
                  </a:cubicBezTo>
                  <a:close/>
                  <a:moveTo>
                    <a:pt x="105" y="61"/>
                  </a:moveTo>
                  <a:cubicBezTo>
                    <a:pt x="106" y="61"/>
                    <a:pt x="111" y="63"/>
                    <a:pt x="111" y="61"/>
                  </a:cubicBezTo>
                  <a:cubicBezTo>
                    <a:pt x="112" y="61"/>
                    <a:pt x="112" y="60"/>
                    <a:pt x="112" y="61"/>
                  </a:cubicBezTo>
                  <a:cubicBezTo>
                    <a:pt x="113" y="62"/>
                    <a:pt x="114" y="62"/>
                    <a:pt x="114" y="62"/>
                  </a:cubicBezTo>
                  <a:cubicBezTo>
                    <a:pt x="114" y="63"/>
                    <a:pt x="114" y="63"/>
                    <a:pt x="114" y="63"/>
                  </a:cubicBezTo>
                  <a:cubicBezTo>
                    <a:pt x="114" y="63"/>
                    <a:pt x="114" y="63"/>
                    <a:pt x="113" y="63"/>
                  </a:cubicBezTo>
                  <a:cubicBezTo>
                    <a:pt x="111" y="64"/>
                    <a:pt x="106" y="65"/>
                    <a:pt x="104" y="65"/>
                  </a:cubicBezTo>
                  <a:cubicBezTo>
                    <a:pt x="104" y="65"/>
                    <a:pt x="104" y="64"/>
                    <a:pt x="104" y="64"/>
                  </a:cubicBezTo>
                  <a:cubicBezTo>
                    <a:pt x="103" y="64"/>
                    <a:pt x="103" y="64"/>
                    <a:pt x="103" y="64"/>
                  </a:cubicBezTo>
                  <a:cubicBezTo>
                    <a:pt x="103" y="64"/>
                    <a:pt x="103" y="64"/>
                    <a:pt x="103" y="63"/>
                  </a:cubicBezTo>
                  <a:cubicBezTo>
                    <a:pt x="103" y="63"/>
                    <a:pt x="103" y="63"/>
                    <a:pt x="104" y="63"/>
                  </a:cubicBezTo>
                  <a:cubicBezTo>
                    <a:pt x="104" y="63"/>
                    <a:pt x="105" y="62"/>
                    <a:pt x="105" y="61"/>
                  </a:cubicBezTo>
                  <a:close/>
                  <a:moveTo>
                    <a:pt x="141" y="61"/>
                  </a:moveTo>
                  <a:cubicBezTo>
                    <a:pt x="142" y="61"/>
                    <a:pt x="143" y="62"/>
                    <a:pt x="144" y="62"/>
                  </a:cubicBezTo>
                  <a:cubicBezTo>
                    <a:pt x="144" y="62"/>
                    <a:pt x="144" y="63"/>
                    <a:pt x="144" y="63"/>
                  </a:cubicBezTo>
                  <a:cubicBezTo>
                    <a:pt x="144" y="63"/>
                    <a:pt x="144" y="63"/>
                    <a:pt x="143" y="63"/>
                  </a:cubicBezTo>
                  <a:cubicBezTo>
                    <a:pt x="143" y="63"/>
                    <a:pt x="143" y="63"/>
                    <a:pt x="143" y="63"/>
                  </a:cubicBezTo>
                  <a:cubicBezTo>
                    <a:pt x="142" y="63"/>
                    <a:pt x="142" y="62"/>
                    <a:pt x="141" y="61"/>
                  </a:cubicBezTo>
                  <a:close/>
                  <a:moveTo>
                    <a:pt x="125" y="66"/>
                  </a:moveTo>
                  <a:cubicBezTo>
                    <a:pt x="128" y="68"/>
                    <a:pt x="128" y="72"/>
                    <a:pt x="133" y="72"/>
                  </a:cubicBezTo>
                  <a:cubicBezTo>
                    <a:pt x="133" y="70"/>
                    <a:pt x="135" y="68"/>
                    <a:pt x="135" y="67"/>
                  </a:cubicBezTo>
                  <a:cubicBezTo>
                    <a:pt x="135" y="67"/>
                    <a:pt x="135" y="67"/>
                    <a:pt x="135" y="67"/>
                  </a:cubicBezTo>
                  <a:cubicBezTo>
                    <a:pt x="135" y="67"/>
                    <a:pt x="135" y="68"/>
                    <a:pt x="135" y="68"/>
                  </a:cubicBezTo>
                  <a:cubicBezTo>
                    <a:pt x="136" y="68"/>
                    <a:pt x="136" y="68"/>
                    <a:pt x="136" y="68"/>
                  </a:cubicBezTo>
                  <a:cubicBezTo>
                    <a:pt x="136" y="69"/>
                    <a:pt x="135" y="72"/>
                    <a:pt x="134" y="72"/>
                  </a:cubicBezTo>
                  <a:cubicBezTo>
                    <a:pt x="134" y="72"/>
                    <a:pt x="134" y="72"/>
                    <a:pt x="134" y="73"/>
                  </a:cubicBezTo>
                  <a:cubicBezTo>
                    <a:pt x="135" y="73"/>
                    <a:pt x="136" y="73"/>
                    <a:pt x="137" y="74"/>
                  </a:cubicBezTo>
                  <a:cubicBezTo>
                    <a:pt x="136" y="74"/>
                    <a:pt x="136" y="75"/>
                    <a:pt x="136" y="76"/>
                  </a:cubicBezTo>
                  <a:cubicBezTo>
                    <a:pt x="135" y="76"/>
                    <a:pt x="131" y="77"/>
                    <a:pt x="131" y="80"/>
                  </a:cubicBezTo>
                  <a:cubicBezTo>
                    <a:pt x="131" y="80"/>
                    <a:pt x="130" y="80"/>
                    <a:pt x="130" y="80"/>
                  </a:cubicBezTo>
                  <a:cubicBezTo>
                    <a:pt x="130" y="79"/>
                    <a:pt x="129" y="78"/>
                    <a:pt x="129" y="78"/>
                  </a:cubicBezTo>
                  <a:cubicBezTo>
                    <a:pt x="128" y="78"/>
                    <a:pt x="129" y="77"/>
                    <a:pt x="129" y="78"/>
                  </a:cubicBezTo>
                  <a:cubicBezTo>
                    <a:pt x="128" y="79"/>
                    <a:pt x="126" y="80"/>
                    <a:pt x="125" y="80"/>
                  </a:cubicBezTo>
                  <a:cubicBezTo>
                    <a:pt x="125" y="81"/>
                    <a:pt x="125" y="81"/>
                    <a:pt x="125" y="82"/>
                  </a:cubicBezTo>
                  <a:cubicBezTo>
                    <a:pt x="128" y="82"/>
                    <a:pt x="130" y="83"/>
                    <a:pt x="132" y="83"/>
                  </a:cubicBezTo>
                  <a:cubicBezTo>
                    <a:pt x="132" y="83"/>
                    <a:pt x="132" y="84"/>
                    <a:pt x="132" y="84"/>
                  </a:cubicBezTo>
                  <a:cubicBezTo>
                    <a:pt x="125" y="83"/>
                    <a:pt x="123" y="83"/>
                    <a:pt x="123" y="76"/>
                  </a:cubicBezTo>
                  <a:cubicBezTo>
                    <a:pt x="123" y="76"/>
                    <a:pt x="122" y="76"/>
                    <a:pt x="122" y="76"/>
                  </a:cubicBezTo>
                  <a:cubicBezTo>
                    <a:pt x="121" y="76"/>
                    <a:pt x="120" y="76"/>
                    <a:pt x="118" y="76"/>
                  </a:cubicBezTo>
                  <a:cubicBezTo>
                    <a:pt x="118" y="75"/>
                    <a:pt x="118" y="75"/>
                    <a:pt x="118" y="75"/>
                  </a:cubicBezTo>
                  <a:cubicBezTo>
                    <a:pt x="118" y="75"/>
                    <a:pt x="118" y="75"/>
                    <a:pt x="118" y="75"/>
                  </a:cubicBezTo>
                  <a:cubicBezTo>
                    <a:pt x="119" y="72"/>
                    <a:pt x="120" y="73"/>
                    <a:pt x="123" y="73"/>
                  </a:cubicBezTo>
                  <a:cubicBezTo>
                    <a:pt x="123" y="73"/>
                    <a:pt x="123" y="72"/>
                    <a:pt x="123" y="72"/>
                  </a:cubicBezTo>
                  <a:cubicBezTo>
                    <a:pt x="124" y="70"/>
                    <a:pt x="125" y="68"/>
                    <a:pt x="125" y="66"/>
                  </a:cubicBezTo>
                  <a:close/>
                  <a:moveTo>
                    <a:pt x="145" y="66"/>
                  </a:moveTo>
                  <a:cubicBezTo>
                    <a:pt x="146" y="66"/>
                    <a:pt x="147" y="67"/>
                    <a:pt x="147" y="67"/>
                  </a:cubicBezTo>
                  <a:cubicBezTo>
                    <a:pt x="147" y="67"/>
                    <a:pt x="147" y="68"/>
                    <a:pt x="147" y="68"/>
                  </a:cubicBezTo>
                  <a:cubicBezTo>
                    <a:pt x="147" y="68"/>
                    <a:pt x="147" y="68"/>
                    <a:pt x="146" y="68"/>
                  </a:cubicBezTo>
                  <a:cubicBezTo>
                    <a:pt x="146" y="68"/>
                    <a:pt x="146" y="69"/>
                    <a:pt x="146" y="69"/>
                  </a:cubicBezTo>
                  <a:cubicBezTo>
                    <a:pt x="146" y="69"/>
                    <a:pt x="145" y="69"/>
                    <a:pt x="145" y="69"/>
                  </a:cubicBezTo>
                  <a:cubicBezTo>
                    <a:pt x="145" y="69"/>
                    <a:pt x="145" y="68"/>
                    <a:pt x="145" y="68"/>
                  </a:cubicBezTo>
                  <a:cubicBezTo>
                    <a:pt x="144" y="68"/>
                    <a:pt x="144" y="67"/>
                    <a:pt x="144" y="67"/>
                  </a:cubicBezTo>
                  <a:cubicBezTo>
                    <a:pt x="144" y="67"/>
                    <a:pt x="145" y="66"/>
                    <a:pt x="145" y="66"/>
                  </a:cubicBezTo>
                  <a:close/>
                  <a:moveTo>
                    <a:pt x="111" y="70"/>
                  </a:moveTo>
                  <a:cubicBezTo>
                    <a:pt x="112" y="70"/>
                    <a:pt x="116" y="80"/>
                    <a:pt x="116" y="81"/>
                  </a:cubicBezTo>
                  <a:cubicBezTo>
                    <a:pt x="112" y="80"/>
                    <a:pt x="111" y="78"/>
                    <a:pt x="110" y="75"/>
                  </a:cubicBezTo>
                  <a:cubicBezTo>
                    <a:pt x="110" y="75"/>
                    <a:pt x="110" y="75"/>
                    <a:pt x="110" y="75"/>
                  </a:cubicBezTo>
                  <a:cubicBezTo>
                    <a:pt x="110" y="75"/>
                    <a:pt x="110" y="74"/>
                    <a:pt x="110" y="74"/>
                  </a:cubicBezTo>
                  <a:cubicBezTo>
                    <a:pt x="109" y="74"/>
                    <a:pt x="106" y="75"/>
                    <a:pt x="106" y="74"/>
                  </a:cubicBezTo>
                  <a:cubicBezTo>
                    <a:pt x="106" y="74"/>
                    <a:pt x="106" y="74"/>
                    <a:pt x="106" y="74"/>
                  </a:cubicBezTo>
                  <a:cubicBezTo>
                    <a:pt x="106" y="73"/>
                    <a:pt x="106" y="73"/>
                    <a:pt x="106" y="73"/>
                  </a:cubicBezTo>
                  <a:cubicBezTo>
                    <a:pt x="106" y="73"/>
                    <a:pt x="106" y="73"/>
                    <a:pt x="106" y="73"/>
                  </a:cubicBezTo>
                  <a:cubicBezTo>
                    <a:pt x="108" y="72"/>
                    <a:pt x="110" y="71"/>
                    <a:pt x="111" y="70"/>
                  </a:cubicBezTo>
                  <a:close/>
                  <a:moveTo>
                    <a:pt x="102" y="73"/>
                  </a:moveTo>
                  <a:cubicBezTo>
                    <a:pt x="102" y="74"/>
                    <a:pt x="101" y="74"/>
                    <a:pt x="102" y="74"/>
                  </a:cubicBezTo>
                  <a:cubicBezTo>
                    <a:pt x="102" y="73"/>
                    <a:pt x="102" y="73"/>
                    <a:pt x="102" y="73"/>
                  </a:cubicBezTo>
                  <a:close/>
                  <a:moveTo>
                    <a:pt x="115" y="73"/>
                  </a:moveTo>
                  <a:cubicBezTo>
                    <a:pt x="115" y="74"/>
                    <a:pt x="116" y="75"/>
                    <a:pt x="114" y="75"/>
                  </a:cubicBezTo>
                  <a:cubicBezTo>
                    <a:pt x="114" y="74"/>
                    <a:pt x="114" y="74"/>
                    <a:pt x="115" y="74"/>
                  </a:cubicBezTo>
                  <a:cubicBezTo>
                    <a:pt x="115" y="73"/>
                    <a:pt x="115" y="73"/>
                    <a:pt x="115" y="73"/>
                  </a:cubicBezTo>
                  <a:close/>
                  <a:moveTo>
                    <a:pt x="98" y="76"/>
                  </a:moveTo>
                  <a:cubicBezTo>
                    <a:pt x="100" y="76"/>
                    <a:pt x="101" y="77"/>
                    <a:pt x="101" y="78"/>
                  </a:cubicBezTo>
                  <a:cubicBezTo>
                    <a:pt x="100" y="78"/>
                    <a:pt x="96" y="76"/>
                    <a:pt x="98" y="76"/>
                  </a:cubicBezTo>
                  <a:cubicBezTo>
                    <a:pt x="98" y="76"/>
                    <a:pt x="98" y="76"/>
                    <a:pt x="98" y="76"/>
                  </a:cubicBezTo>
                  <a:close/>
                  <a:moveTo>
                    <a:pt x="104" y="76"/>
                  </a:moveTo>
                  <a:cubicBezTo>
                    <a:pt x="105" y="76"/>
                    <a:pt x="105" y="76"/>
                    <a:pt x="105" y="76"/>
                  </a:cubicBezTo>
                  <a:cubicBezTo>
                    <a:pt x="105" y="77"/>
                    <a:pt x="105" y="76"/>
                    <a:pt x="106" y="76"/>
                  </a:cubicBezTo>
                  <a:cubicBezTo>
                    <a:pt x="105" y="77"/>
                    <a:pt x="105" y="77"/>
                    <a:pt x="104" y="77"/>
                  </a:cubicBezTo>
                  <a:cubicBezTo>
                    <a:pt x="104" y="77"/>
                    <a:pt x="104" y="76"/>
                    <a:pt x="104" y="76"/>
                  </a:cubicBezTo>
                  <a:close/>
                  <a:moveTo>
                    <a:pt x="139" y="76"/>
                  </a:moveTo>
                  <a:cubicBezTo>
                    <a:pt x="140" y="76"/>
                    <a:pt x="140" y="76"/>
                    <a:pt x="140" y="76"/>
                  </a:cubicBezTo>
                  <a:cubicBezTo>
                    <a:pt x="141" y="76"/>
                    <a:pt x="141" y="77"/>
                    <a:pt x="141" y="78"/>
                  </a:cubicBezTo>
                  <a:cubicBezTo>
                    <a:pt x="141" y="78"/>
                    <a:pt x="140" y="79"/>
                    <a:pt x="140" y="78"/>
                  </a:cubicBezTo>
                  <a:cubicBezTo>
                    <a:pt x="140" y="78"/>
                    <a:pt x="140" y="78"/>
                    <a:pt x="139" y="78"/>
                  </a:cubicBezTo>
                  <a:cubicBezTo>
                    <a:pt x="139" y="77"/>
                    <a:pt x="140" y="77"/>
                    <a:pt x="139" y="77"/>
                  </a:cubicBezTo>
                  <a:cubicBezTo>
                    <a:pt x="139" y="77"/>
                    <a:pt x="139" y="76"/>
                    <a:pt x="139" y="76"/>
                  </a:cubicBezTo>
                  <a:close/>
                  <a:moveTo>
                    <a:pt x="102" y="80"/>
                  </a:moveTo>
                  <a:cubicBezTo>
                    <a:pt x="102" y="80"/>
                    <a:pt x="102" y="81"/>
                    <a:pt x="102" y="82"/>
                  </a:cubicBezTo>
                  <a:cubicBezTo>
                    <a:pt x="101" y="82"/>
                    <a:pt x="101" y="82"/>
                    <a:pt x="100" y="82"/>
                  </a:cubicBezTo>
                  <a:cubicBezTo>
                    <a:pt x="100" y="82"/>
                    <a:pt x="100" y="81"/>
                    <a:pt x="100" y="81"/>
                  </a:cubicBezTo>
                  <a:cubicBezTo>
                    <a:pt x="100" y="81"/>
                    <a:pt x="100" y="81"/>
                    <a:pt x="100" y="81"/>
                  </a:cubicBezTo>
                  <a:cubicBezTo>
                    <a:pt x="101" y="81"/>
                    <a:pt x="101" y="80"/>
                    <a:pt x="102" y="80"/>
                  </a:cubicBezTo>
                  <a:close/>
                  <a:moveTo>
                    <a:pt x="135" y="80"/>
                  </a:moveTo>
                  <a:cubicBezTo>
                    <a:pt x="136" y="80"/>
                    <a:pt x="136" y="79"/>
                    <a:pt x="136" y="80"/>
                  </a:cubicBezTo>
                  <a:cubicBezTo>
                    <a:pt x="136" y="81"/>
                    <a:pt x="137" y="81"/>
                    <a:pt x="137" y="82"/>
                  </a:cubicBezTo>
                  <a:cubicBezTo>
                    <a:pt x="136" y="82"/>
                    <a:pt x="136" y="82"/>
                    <a:pt x="136" y="82"/>
                  </a:cubicBezTo>
                  <a:cubicBezTo>
                    <a:pt x="136" y="82"/>
                    <a:pt x="136" y="82"/>
                    <a:pt x="136" y="82"/>
                  </a:cubicBezTo>
                  <a:cubicBezTo>
                    <a:pt x="135" y="82"/>
                    <a:pt x="135" y="82"/>
                    <a:pt x="135" y="82"/>
                  </a:cubicBezTo>
                  <a:cubicBezTo>
                    <a:pt x="135" y="81"/>
                    <a:pt x="135" y="81"/>
                    <a:pt x="135" y="80"/>
                  </a:cubicBezTo>
                  <a:cubicBezTo>
                    <a:pt x="135" y="80"/>
                    <a:pt x="135" y="80"/>
                    <a:pt x="135" y="80"/>
                  </a:cubicBezTo>
                  <a:close/>
                  <a:moveTo>
                    <a:pt x="137" y="84"/>
                  </a:moveTo>
                  <a:cubicBezTo>
                    <a:pt x="138" y="84"/>
                    <a:pt x="142" y="84"/>
                    <a:pt x="142" y="85"/>
                  </a:cubicBezTo>
                  <a:cubicBezTo>
                    <a:pt x="142" y="85"/>
                    <a:pt x="143" y="85"/>
                    <a:pt x="143" y="85"/>
                  </a:cubicBezTo>
                  <a:cubicBezTo>
                    <a:pt x="143" y="86"/>
                    <a:pt x="143" y="86"/>
                    <a:pt x="143" y="87"/>
                  </a:cubicBezTo>
                  <a:cubicBezTo>
                    <a:pt x="140" y="87"/>
                    <a:pt x="139" y="86"/>
                    <a:pt x="137" y="84"/>
                  </a:cubicBezTo>
                  <a:close/>
                  <a:moveTo>
                    <a:pt x="95" y="85"/>
                  </a:moveTo>
                  <a:cubicBezTo>
                    <a:pt x="96" y="85"/>
                    <a:pt x="97" y="85"/>
                    <a:pt x="97" y="86"/>
                  </a:cubicBezTo>
                  <a:cubicBezTo>
                    <a:pt x="97" y="86"/>
                    <a:pt x="96" y="86"/>
                    <a:pt x="96" y="86"/>
                  </a:cubicBezTo>
                  <a:cubicBezTo>
                    <a:pt x="95" y="86"/>
                    <a:pt x="95" y="85"/>
                    <a:pt x="95" y="85"/>
                  </a:cubicBezTo>
                  <a:close/>
                  <a:moveTo>
                    <a:pt x="39" y="87"/>
                  </a:moveTo>
                  <a:cubicBezTo>
                    <a:pt x="39" y="87"/>
                    <a:pt x="39" y="87"/>
                    <a:pt x="39" y="88"/>
                  </a:cubicBezTo>
                  <a:cubicBezTo>
                    <a:pt x="39" y="87"/>
                    <a:pt x="39" y="87"/>
                    <a:pt x="39" y="87"/>
                  </a:cubicBezTo>
                  <a:close/>
                  <a:moveTo>
                    <a:pt x="41" y="88"/>
                  </a:moveTo>
                  <a:cubicBezTo>
                    <a:pt x="41" y="88"/>
                    <a:pt x="41" y="88"/>
                    <a:pt x="41" y="88"/>
                  </a:cubicBezTo>
                  <a:cubicBezTo>
                    <a:pt x="41" y="88"/>
                    <a:pt x="41" y="88"/>
                    <a:pt x="41" y="88"/>
                  </a:cubicBezTo>
                  <a:close/>
                  <a:moveTo>
                    <a:pt x="126" y="88"/>
                  </a:moveTo>
                  <a:cubicBezTo>
                    <a:pt x="129" y="88"/>
                    <a:pt x="131" y="89"/>
                    <a:pt x="134" y="90"/>
                  </a:cubicBezTo>
                  <a:cubicBezTo>
                    <a:pt x="135" y="90"/>
                    <a:pt x="137" y="92"/>
                    <a:pt x="139" y="92"/>
                  </a:cubicBezTo>
                  <a:cubicBezTo>
                    <a:pt x="138" y="93"/>
                    <a:pt x="137" y="96"/>
                    <a:pt x="137" y="98"/>
                  </a:cubicBezTo>
                  <a:cubicBezTo>
                    <a:pt x="138" y="100"/>
                    <a:pt x="139" y="103"/>
                    <a:pt x="138" y="105"/>
                  </a:cubicBezTo>
                  <a:cubicBezTo>
                    <a:pt x="137" y="108"/>
                    <a:pt x="134" y="111"/>
                    <a:pt x="134" y="115"/>
                  </a:cubicBezTo>
                  <a:cubicBezTo>
                    <a:pt x="134" y="115"/>
                    <a:pt x="134" y="115"/>
                    <a:pt x="135" y="115"/>
                  </a:cubicBezTo>
                  <a:cubicBezTo>
                    <a:pt x="135" y="115"/>
                    <a:pt x="135" y="115"/>
                    <a:pt x="135" y="115"/>
                  </a:cubicBezTo>
                  <a:cubicBezTo>
                    <a:pt x="135" y="115"/>
                    <a:pt x="135" y="115"/>
                    <a:pt x="135" y="115"/>
                  </a:cubicBezTo>
                  <a:cubicBezTo>
                    <a:pt x="135" y="115"/>
                    <a:pt x="135" y="115"/>
                    <a:pt x="135" y="115"/>
                  </a:cubicBezTo>
                  <a:cubicBezTo>
                    <a:pt x="136" y="114"/>
                    <a:pt x="137" y="114"/>
                    <a:pt x="137" y="114"/>
                  </a:cubicBezTo>
                  <a:cubicBezTo>
                    <a:pt x="137" y="114"/>
                    <a:pt x="137" y="114"/>
                    <a:pt x="137" y="113"/>
                  </a:cubicBezTo>
                  <a:cubicBezTo>
                    <a:pt x="137" y="116"/>
                    <a:pt x="136" y="118"/>
                    <a:pt x="136" y="120"/>
                  </a:cubicBezTo>
                  <a:cubicBezTo>
                    <a:pt x="136" y="121"/>
                    <a:pt x="136" y="123"/>
                    <a:pt x="136" y="125"/>
                  </a:cubicBezTo>
                  <a:cubicBezTo>
                    <a:pt x="137" y="125"/>
                    <a:pt x="139" y="125"/>
                    <a:pt x="140" y="125"/>
                  </a:cubicBezTo>
                  <a:cubicBezTo>
                    <a:pt x="140" y="125"/>
                    <a:pt x="140" y="126"/>
                    <a:pt x="140" y="126"/>
                  </a:cubicBezTo>
                  <a:cubicBezTo>
                    <a:pt x="138" y="128"/>
                    <a:pt x="139" y="139"/>
                    <a:pt x="139" y="142"/>
                  </a:cubicBezTo>
                  <a:cubicBezTo>
                    <a:pt x="139" y="142"/>
                    <a:pt x="139" y="142"/>
                    <a:pt x="139" y="142"/>
                  </a:cubicBezTo>
                  <a:cubicBezTo>
                    <a:pt x="139" y="143"/>
                    <a:pt x="139" y="143"/>
                    <a:pt x="139" y="143"/>
                  </a:cubicBezTo>
                  <a:cubicBezTo>
                    <a:pt x="138" y="143"/>
                    <a:pt x="136" y="143"/>
                    <a:pt x="135" y="142"/>
                  </a:cubicBezTo>
                  <a:cubicBezTo>
                    <a:pt x="135" y="143"/>
                    <a:pt x="135" y="143"/>
                    <a:pt x="135" y="143"/>
                  </a:cubicBezTo>
                  <a:cubicBezTo>
                    <a:pt x="135" y="143"/>
                    <a:pt x="135" y="143"/>
                    <a:pt x="135" y="143"/>
                  </a:cubicBezTo>
                  <a:cubicBezTo>
                    <a:pt x="135" y="144"/>
                    <a:pt x="135" y="144"/>
                    <a:pt x="135" y="145"/>
                  </a:cubicBezTo>
                  <a:cubicBezTo>
                    <a:pt x="136" y="145"/>
                    <a:pt x="137" y="146"/>
                    <a:pt x="138" y="146"/>
                  </a:cubicBezTo>
                  <a:cubicBezTo>
                    <a:pt x="138" y="146"/>
                    <a:pt x="138" y="145"/>
                    <a:pt x="139" y="144"/>
                  </a:cubicBezTo>
                  <a:cubicBezTo>
                    <a:pt x="139" y="144"/>
                    <a:pt x="139" y="144"/>
                    <a:pt x="139" y="144"/>
                  </a:cubicBezTo>
                  <a:cubicBezTo>
                    <a:pt x="139" y="145"/>
                    <a:pt x="139" y="145"/>
                    <a:pt x="139" y="145"/>
                  </a:cubicBezTo>
                  <a:cubicBezTo>
                    <a:pt x="140" y="146"/>
                    <a:pt x="141" y="148"/>
                    <a:pt x="141" y="149"/>
                  </a:cubicBezTo>
                  <a:cubicBezTo>
                    <a:pt x="141" y="149"/>
                    <a:pt x="141" y="149"/>
                    <a:pt x="141" y="149"/>
                  </a:cubicBezTo>
                  <a:cubicBezTo>
                    <a:pt x="141" y="149"/>
                    <a:pt x="141" y="149"/>
                    <a:pt x="141" y="150"/>
                  </a:cubicBezTo>
                  <a:cubicBezTo>
                    <a:pt x="140" y="150"/>
                    <a:pt x="140" y="150"/>
                    <a:pt x="140" y="149"/>
                  </a:cubicBezTo>
                  <a:cubicBezTo>
                    <a:pt x="139" y="149"/>
                    <a:pt x="139" y="149"/>
                    <a:pt x="139" y="148"/>
                  </a:cubicBezTo>
                  <a:cubicBezTo>
                    <a:pt x="138" y="148"/>
                    <a:pt x="138" y="148"/>
                    <a:pt x="138" y="148"/>
                  </a:cubicBezTo>
                  <a:cubicBezTo>
                    <a:pt x="138" y="149"/>
                    <a:pt x="138" y="150"/>
                    <a:pt x="139" y="151"/>
                  </a:cubicBezTo>
                  <a:cubicBezTo>
                    <a:pt x="140" y="151"/>
                    <a:pt x="141" y="151"/>
                    <a:pt x="143" y="152"/>
                  </a:cubicBezTo>
                  <a:cubicBezTo>
                    <a:pt x="143" y="154"/>
                    <a:pt x="143" y="157"/>
                    <a:pt x="143" y="160"/>
                  </a:cubicBezTo>
                  <a:cubicBezTo>
                    <a:pt x="143" y="160"/>
                    <a:pt x="143" y="160"/>
                    <a:pt x="143" y="160"/>
                  </a:cubicBezTo>
                  <a:cubicBezTo>
                    <a:pt x="144" y="160"/>
                    <a:pt x="145" y="161"/>
                    <a:pt x="145" y="161"/>
                  </a:cubicBezTo>
                  <a:cubicBezTo>
                    <a:pt x="145" y="162"/>
                    <a:pt x="145" y="162"/>
                    <a:pt x="145" y="163"/>
                  </a:cubicBezTo>
                  <a:cubicBezTo>
                    <a:pt x="144" y="163"/>
                    <a:pt x="140" y="164"/>
                    <a:pt x="140" y="166"/>
                  </a:cubicBezTo>
                  <a:cubicBezTo>
                    <a:pt x="141" y="166"/>
                    <a:pt x="142" y="166"/>
                    <a:pt x="143" y="167"/>
                  </a:cubicBezTo>
                  <a:cubicBezTo>
                    <a:pt x="143" y="167"/>
                    <a:pt x="143" y="167"/>
                    <a:pt x="143" y="167"/>
                  </a:cubicBezTo>
                  <a:cubicBezTo>
                    <a:pt x="143" y="167"/>
                    <a:pt x="142" y="167"/>
                    <a:pt x="142" y="167"/>
                  </a:cubicBezTo>
                  <a:cubicBezTo>
                    <a:pt x="142" y="167"/>
                    <a:pt x="142" y="168"/>
                    <a:pt x="142" y="168"/>
                  </a:cubicBezTo>
                  <a:cubicBezTo>
                    <a:pt x="141" y="167"/>
                    <a:pt x="139" y="167"/>
                    <a:pt x="138" y="167"/>
                  </a:cubicBezTo>
                  <a:cubicBezTo>
                    <a:pt x="138" y="167"/>
                    <a:pt x="138" y="167"/>
                    <a:pt x="138" y="167"/>
                  </a:cubicBezTo>
                  <a:cubicBezTo>
                    <a:pt x="138" y="167"/>
                    <a:pt x="138" y="167"/>
                    <a:pt x="137" y="167"/>
                  </a:cubicBezTo>
                  <a:cubicBezTo>
                    <a:pt x="137" y="167"/>
                    <a:pt x="137" y="168"/>
                    <a:pt x="137" y="168"/>
                  </a:cubicBezTo>
                  <a:cubicBezTo>
                    <a:pt x="138" y="170"/>
                    <a:pt x="138" y="173"/>
                    <a:pt x="135" y="173"/>
                  </a:cubicBezTo>
                  <a:cubicBezTo>
                    <a:pt x="135" y="174"/>
                    <a:pt x="135" y="174"/>
                    <a:pt x="135" y="175"/>
                  </a:cubicBezTo>
                  <a:cubicBezTo>
                    <a:pt x="136" y="175"/>
                    <a:pt x="137" y="175"/>
                    <a:pt x="138" y="175"/>
                  </a:cubicBezTo>
                  <a:cubicBezTo>
                    <a:pt x="138" y="175"/>
                    <a:pt x="138" y="175"/>
                    <a:pt x="138" y="175"/>
                  </a:cubicBezTo>
                  <a:cubicBezTo>
                    <a:pt x="138" y="175"/>
                    <a:pt x="138" y="175"/>
                    <a:pt x="137" y="175"/>
                  </a:cubicBezTo>
                  <a:cubicBezTo>
                    <a:pt x="135" y="177"/>
                    <a:pt x="133" y="179"/>
                    <a:pt x="133" y="182"/>
                  </a:cubicBezTo>
                  <a:cubicBezTo>
                    <a:pt x="132" y="182"/>
                    <a:pt x="132" y="182"/>
                    <a:pt x="132" y="183"/>
                  </a:cubicBezTo>
                  <a:cubicBezTo>
                    <a:pt x="131" y="182"/>
                    <a:pt x="130" y="181"/>
                    <a:pt x="129" y="181"/>
                  </a:cubicBezTo>
                  <a:cubicBezTo>
                    <a:pt x="130" y="182"/>
                    <a:pt x="131" y="184"/>
                    <a:pt x="131" y="185"/>
                  </a:cubicBezTo>
                  <a:cubicBezTo>
                    <a:pt x="126" y="188"/>
                    <a:pt x="129" y="190"/>
                    <a:pt x="129" y="194"/>
                  </a:cubicBezTo>
                  <a:cubicBezTo>
                    <a:pt x="128" y="194"/>
                    <a:pt x="128" y="194"/>
                    <a:pt x="128" y="194"/>
                  </a:cubicBezTo>
                  <a:cubicBezTo>
                    <a:pt x="128" y="194"/>
                    <a:pt x="128" y="195"/>
                    <a:pt x="128" y="195"/>
                  </a:cubicBezTo>
                  <a:cubicBezTo>
                    <a:pt x="128" y="195"/>
                    <a:pt x="127" y="195"/>
                    <a:pt x="127" y="195"/>
                  </a:cubicBezTo>
                  <a:cubicBezTo>
                    <a:pt x="127" y="195"/>
                    <a:pt x="127" y="194"/>
                    <a:pt x="127" y="194"/>
                  </a:cubicBezTo>
                  <a:cubicBezTo>
                    <a:pt x="126" y="194"/>
                    <a:pt x="126" y="192"/>
                    <a:pt x="125" y="192"/>
                  </a:cubicBezTo>
                  <a:cubicBezTo>
                    <a:pt x="125" y="192"/>
                    <a:pt x="125" y="193"/>
                    <a:pt x="125" y="193"/>
                  </a:cubicBezTo>
                  <a:cubicBezTo>
                    <a:pt x="124" y="193"/>
                    <a:pt x="124" y="193"/>
                    <a:pt x="124" y="193"/>
                  </a:cubicBezTo>
                  <a:cubicBezTo>
                    <a:pt x="124" y="193"/>
                    <a:pt x="124" y="193"/>
                    <a:pt x="124" y="193"/>
                  </a:cubicBezTo>
                  <a:cubicBezTo>
                    <a:pt x="125" y="194"/>
                    <a:pt x="125" y="195"/>
                    <a:pt x="125" y="196"/>
                  </a:cubicBezTo>
                  <a:cubicBezTo>
                    <a:pt x="125" y="196"/>
                    <a:pt x="125" y="196"/>
                    <a:pt x="125" y="196"/>
                  </a:cubicBezTo>
                  <a:cubicBezTo>
                    <a:pt x="125" y="196"/>
                    <a:pt x="125" y="197"/>
                    <a:pt x="125" y="197"/>
                  </a:cubicBezTo>
                  <a:cubicBezTo>
                    <a:pt x="124" y="197"/>
                    <a:pt x="124" y="197"/>
                    <a:pt x="124" y="197"/>
                  </a:cubicBezTo>
                  <a:cubicBezTo>
                    <a:pt x="124" y="197"/>
                    <a:pt x="124" y="196"/>
                    <a:pt x="124" y="196"/>
                  </a:cubicBezTo>
                  <a:cubicBezTo>
                    <a:pt x="123" y="195"/>
                    <a:pt x="121" y="194"/>
                    <a:pt x="121" y="193"/>
                  </a:cubicBezTo>
                  <a:cubicBezTo>
                    <a:pt x="121" y="193"/>
                    <a:pt x="120" y="193"/>
                    <a:pt x="120" y="193"/>
                  </a:cubicBezTo>
                  <a:cubicBezTo>
                    <a:pt x="120" y="196"/>
                    <a:pt x="118" y="198"/>
                    <a:pt x="118" y="201"/>
                  </a:cubicBezTo>
                  <a:cubicBezTo>
                    <a:pt x="119" y="203"/>
                    <a:pt x="121" y="203"/>
                    <a:pt x="121" y="206"/>
                  </a:cubicBezTo>
                  <a:cubicBezTo>
                    <a:pt x="119" y="206"/>
                    <a:pt x="117" y="206"/>
                    <a:pt x="116" y="206"/>
                  </a:cubicBezTo>
                  <a:cubicBezTo>
                    <a:pt x="116" y="207"/>
                    <a:pt x="116" y="207"/>
                    <a:pt x="116" y="208"/>
                  </a:cubicBezTo>
                  <a:cubicBezTo>
                    <a:pt x="116" y="208"/>
                    <a:pt x="116" y="208"/>
                    <a:pt x="116" y="208"/>
                  </a:cubicBezTo>
                  <a:cubicBezTo>
                    <a:pt x="116" y="209"/>
                    <a:pt x="116" y="209"/>
                    <a:pt x="116" y="209"/>
                  </a:cubicBezTo>
                  <a:cubicBezTo>
                    <a:pt x="117" y="209"/>
                    <a:pt x="117" y="209"/>
                    <a:pt x="117" y="209"/>
                  </a:cubicBezTo>
                  <a:cubicBezTo>
                    <a:pt x="118" y="208"/>
                    <a:pt x="121" y="208"/>
                    <a:pt x="121" y="206"/>
                  </a:cubicBezTo>
                  <a:cubicBezTo>
                    <a:pt x="121" y="206"/>
                    <a:pt x="122" y="206"/>
                    <a:pt x="122" y="206"/>
                  </a:cubicBezTo>
                  <a:cubicBezTo>
                    <a:pt x="122" y="207"/>
                    <a:pt x="122" y="207"/>
                    <a:pt x="122" y="207"/>
                  </a:cubicBezTo>
                  <a:cubicBezTo>
                    <a:pt x="123" y="208"/>
                    <a:pt x="123" y="209"/>
                    <a:pt x="123" y="210"/>
                  </a:cubicBezTo>
                  <a:cubicBezTo>
                    <a:pt x="120" y="211"/>
                    <a:pt x="117" y="217"/>
                    <a:pt x="119" y="217"/>
                  </a:cubicBezTo>
                  <a:cubicBezTo>
                    <a:pt x="119" y="217"/>
                    <a:pt x="119" y="217"/>
                    <a:pt x="119" y="218"/>
                  </a:cubicBezTo>
                  <a:cubicBezTo>
                    <a:pt x="121" y="217"/>
                    <a:pt x="123" y="213"/>
                    <a:pt x="123" y="210"/>
                  </a:cubicBezTo>
                  <a:cubicBezTo>
                    <a:pt x="123" y="210"/>
                    <a:pt x="124" y="210"/>
                    <a:pt x="124" y="210"/>
                  </a:cubicBezTo>
                  <a:cubicBezTo>
                    <a:pt x="124" y="210"/>
                    <a:pt x="124" y="211"/>
                    <a:pt x="124" y="211"/>
                  </a:cubicBezTo>
                  <a:cubicBezTo>
                    <a:pt x="124" y="211"/>
                    <a:pt x="124" y="211"/>
                    <a:pt x="125" y="211"/>
                  </a:cubicBezTo>
                  <a:cubicBezTo>
                    <a:pt x="124" y="212"/>
                    <a:pt x="122" y="219"/>
                    <a:pt x="123" y="219"/>
                  </a:cubicBezTo>
                  <a:cubicBezTo>
                    <a:pt x="123" y="220"/>
                    <a:pt x="123" y="220"/>
                    <a:pt x="123" y="220"/>
                  </a:cubicBezTo>
                  <a:cubicBezTo>
                    <a:pt x="124" y="220"/>
                    <a:pt x="125" y="220"/>
                    <a:pt x="127" y="220"/>
                  </a:cubicBezTo>
                  <a:cubicBezTo>
                    <a:pt x="127" y="222"/>
                    <a:pt x="130" y="226"/>
                    <a:pt x="133" y="226"/>
                  </a:cubicBezTo>
                  <a:cubicBezTo>
                    <a:pt x="132" y="225"/>
                    <a:pt x="132" y="224"/>
                    <a:pt x="132" y="223"/>
                  </a:cubicBezTo>
                  <a:cubicBezTo>
                    <a:pt x="132" y="223"/>
                    <a:pt x="133" y="223"/>
                    <a:pt x="133" y="223"/>
                  </a:cubicBezTo>
                  <a:cubicBezTo>
                    <a:pt x="135" y="229"/>
                    <a:pt x="140" y="228"/>
                    <a:pt x="142" y="232"/>
                  </a:cubicBezTo>
                  <a:cubicBezTo>
                    <a:pt x="143" y="235"/>
                    <a:pt x="143" y="241"/>
                    <a:pt x="142" y="244"/>
                  </a:cubicBezTo>
                  <a:cubicBezTo>
                    <a:pt x="141" y="245"/>
                    <a:pt x="140" y="246"/>
                    <a:pt x="140" y="248"/>
                  </a:cubicBezTo>
                  <a:cubicBezTo>
                    <a:pt x="141" y="248"/>
                    <a:pt x="142" y="248"/>
                    <a:pt x="143" y="247"/>
                  </a:cubicBezTo>
                  <a:cubicBezTo>
                    <a:pt x="143" y="249"/>
                    <a:pt x="143" y="251"/>
                    <a:pt x="143" y="252"/>
                  </a:cubicBezTo>
                  <a:cubicBezTo>
                    <a:pt x="142" y="252"/>
                    <a:pt x="141" y="252"/>
                    <a:pt x="139" y="251"/>
                  </a:cubicBezTo>
                  <a:cubicBezTo>
                    <a:pt x="139" y="255"/>
                    <a:pt x="137" y="258"/>
                    <a:pt x="137" y="262"/>
                  </a:cubicBezTo>
                  <a:cubicBezTo>
                    <a:pt x="138" y="261"/>
                    <a:pt x="140" y="261"/>
                    <a:pt x="141" y="261"/>
                  </a:cubicBezTo>
                  <a:cubicBezTo>
                    <a:pt x="141" y="261"/>
                    <a:pt x="141" y="261"/>
                    <a:pt x="141" y="262"/>
                  </a:cubicBezTo>
                  <a:cubicBezTo>
                    <a:pt x="141" y="262"/>
                    <a:pt x="141" y="262"/>
                    <a:pt x="141" y="262"/>
                  </a:cubicBezTo>
                  <a:cubicBezTo>
                    <a:pt x="141" y="262"/>
                    <a:pt x="141" y="262"/>
                    <a:pt x="141" y="262"/>
                  </a:cubicBezTo>
                  <a:cubicBezTo>
                    <a:pt x="140" y="263"/>
                    <a:pt x="136" y="264"/>
                    <a:pt x="136" y="266"/>
                  </a:cubicBezTo>
                  <a:cubicBezTo>
                    <a:pt x="136" y="266"/>
                    <a:pt x="136" y="266"/>
                    <a:pt x="137" y="266"/>
                  </a:cubicBezTo>
                  <a:cubicBezTo>
                    <a:pt x="137" y="266"/>
                    <a:pt x="137" y="266"/>
                    <a:pt x="137" y="266"/>
                  </a:cubicBezTo>
                  <a:cubicBezTo>
                    <a:pt x="138" y="266"/>
                    <a:pt x="138" y="266"/>
                    <a:pt x="139" y="266"/>
                  </a:cubicBezTo>
                  <a:cubicBezTo>
                    <a:pt x="140" y="266"/>
                    <a:pt x="141" y="264"/>
                    <a:pt x="141" y="266"/>
                  </a:cubicBezTo>
                  <a:cubicBezTo>
                    <a:pt x="142" y="266"/>
                    <a:pt x="143" y="267"/>
                    <a:pt x="143" y="267"/>
                  </a:cubicBezTo>
                  <a:cubicBezTo>
                    <a:pt x="143" y="268"/>
                    <a:pt x="142" y="278"/>
                    <a:pt x="141" y="278"/>
                  </a:cubicBezTo>
                  <a:cubicBezTo>
                    <a:pt x="139" y="280"/>
                    <a:pt x="139" y="280"/>
                    <a:pt x="135" y="280"/>
                  </a:cubicBezTo>
                  <a:cubicBezTo>
                    <a:pt x="135" y="281"/>
                    <a:pt x="135" y="281"/>
                    <a:pt x="135" y="281"/>
                  </a:cubicBezTo>
                  <a:cubicBezTo>
                    <a:pt x="135" y="281"/>
                    <a:pt x="135" y="281"/>
                    <a:pt x="135" y="281"/>
                  </a:cubicBezTo>
                  <a:cubicBezTo>
                    <a:pt x="135" y="282"/>
                    <a:pt x="135" y="282"/>
                    <a:pt x="135" y="283"/>
                  </a:cubicBezTo>
                  <a:cubicBezTo>
                    <a:pt x="137" y="284"/>
                    <a:pt x="140" y="284"/>
                    <a:pt x="141" y="285"/>
                  </a:cubicBezTo>
                  <a:cubicBezTo>
                    <a:pt x="144" y="287"/>
                    <a:pt x="143" y="301"/>
                    <a:pt x="142" y="304"/>
                  </a:cubicBezTo>
                  <a:cubicBezTo>
                    <a:pt x="141" y="306"/>
                    <a:pt x="140" y="308"/>
                    <a:pt x="139" y="310"/>
                  </a:cubicBezTo>
                  <a:cubicBezTo>
                    <a:pt x="138" y="311"/>
                    <a:pt x="139" y="313"/>
                    <a:pt x="139" y="315"/>
                  </a:cubicBezTo>
                  <a:cubicBezTo>
                    <a:pt x="139" y="316"/>
                    <a:pt x="139" y="318"/>
                    <a:pt x="139" y="320"/>
                  </a:cubicBezTo>
                  <a:cubicBezTo>
                    <a:pt x="139" y="321"/>
                    <a:pt x="138" y="322"/>
                    <a:pt x="137" y="322"/>
                  </a:cubicBezTo>
                  <a:cubicBezTo>
                    <a:pt x="137" y="323"/>
                    <a:pt x="137" y="323"/>
                    <a:pt x="138" y="323"/>
                  </a:cubicBezTo>
                  <a:cubicBezTo>
                    <a:pt x="139" y="324"/>
                    <a:pt x="140" y="325"/>
                    <a:pt x="140" y="326"/>
                  </a:cubicBezTo>
                  <a:cubicBezTo>
                    <a:pt x="140" y="326"/>
                    <a:pt x="140" y="326"/>
                    <a:pt x="139" y="326"/>
                  </a:cubicBezTo>
                  <a:cubicBezTo>
                    <a:pt x="139" y="326"/>
                    <a:pt x="139" y="327"/>
                    <a:pt x="139" y="327"/>
                  </a:cubicBezTo>
                  <a:cubicBezTo>
                    <a:pt x="139" y="327"/>
                    <a:pt x="138" y="327"/>
                    <a:pt x="138" y="327"/>
                  </a:cubicBezTo>
                  <a:cubicBezTo>
                    <a:pt x="137" y="325"/>
                    <a:pt x="137" y="324"/>
                    <a:pt x="136" y="323"/>
                  </a:cubicBezTo>
                  <a:cubicBezTo>
                    <a:pt x="135" y="322"/>
                    <a:pt x="136" y="316"/>
                    <a:pt x="135" y="316"/>
                  </a:cubicBezTo>
                  <a:cubicBezTo>
                    <a:pt x="135" y="316"/>
                    <a:pt x="135" y="316"/>
                    <a:pt x="135" y="315"/>
                  </a:cubicBezTo>
                  <a:cubicBezTo>
                    <a:pt x="133" y="316"/>
                    <a:pt x="132" y="316"/>
                    <a:pt x="131" y="316"/>
                  </a:cubicBezTo>
                  <a:cubicBezTo>
                    <a:pt x="131" y="316"/>
                    <a:pt x="131" y="316"/>
                    <a:pt x="131" y="315"/>
                  </a:cubicBezTo>
                  <a:cubicBezTo>
                    <a:pt x="131" y="315"/>
                    <a:pt x="131" y="315"/>
                    <a:pt x="131" y="315"/>
                  </a:cubicBezTo>
                  <a:cubicBezTo>
                    <a:pt x="131" y="314"/>
                    <a:pt x="131" y="313"/>
                    <a:pt x="131" y="312"/>
                  </a:cubicBezTo>
                  <a:cubicBezTo>
                    <a:pt x="131" y="312"/>
                    <a:pt x="131" y="312"/>
                    <a:pt x="131" y="312"/>
                  </a:cubicBezTo>
                  <a:cubicBezTo>
                    <a:pt x="131" y="312"/>
                    <a:pt x="131" y="312"/>
                    <a:pt x="131" y="313"/>
                  </a:cubicBezTo>
                  <a:cubicBezTo>
                    <a:pt x="129" y="314"/>
                    <a:pt x="121" y="322"/>
                    <a:pt x="121" y="323"/>
                  </a:cubicBezTo>
                  <a:cubicBezTo>
                    <a:pt x="120" y="323"/>
                    <a:pt x="120" y="323"/>
                    <a:pt x="119" y="323"/>
                  </a:cubicBezTo>
                  <a:cubicBezTo>
                    <a:pt x="119" y="321"/>
                    <a:pt x="119" y="318"/>
                    <a:pt x="118" y="316"/>
                  </a:cubicBezTo>
                  <a:cubicBezTo>
                    <a:pt x="118" y="316"/>
                    <a:pt x="118" y="316"/>
                    <a:pt x="118" y="315"/>
                  </a:cubicBezTo>
                  <a:cubicBezTo>
                    <a:pt x="117" y="315"/>
                    <a:pt x="116" y="315"/>
                    <a:pt x="116" y="315"/>
                  </a:cubicBezTo>
                  <a:cubicBezTo>
                    <a:pt x="116" y="319"/>
                    <a:pt x="115" y="324"/>
                    <a:pt x="111" y="324"/>
                  </a:cubicBezTo>
                  <a:cubicBezTo>
                    <a:pt x="110" y="323"/>
                    <a:pt x="110" y="321"/>
                    <a:pt x="110" y="319"/>
                  </a:cubicBezTo>
                  <a:cubicBezTo>
                    <a:pt x="111" y="319"/>
                    <a:pt x="110" y="319"/>
                    <a:pt x="110" y="318"/>
                  </a:cubicBezTo>
                  <a:cubicBezTo>
                    <a:pt x="110" y="318"/>
                    <a:pt x="110" y="318"/>
                    <a:pt x="110" y="318"/>
                  </a:cubicBezTo>
                  <a:cubicBezTo>
                    <a:pt x="110" y="318"/>
                    <a:pt x="110" y="318"/>
                    <a:pt x="110" y="319"/>
                  </a:cubicBezTo>
                  <a:cubicBezTo>
                    <a:pt x="109" y="319"/>
                    <a:pt x="108" y="319"/>
                    <a:pt x="108" y="318"/>
                  </a:cubicBezTo>
                  <a:cubicBezTo>
                    <a:pt x="106" y="317"/>
                    <a:pt x="104" y="316"/>
                    <a:pt x="104" y="314"/>
                  </a:cubicBezTo>
                  <a:cubicBezTo>
                    <a:pt x="105" y="314"/>
                    <a:pt x="106" y="314"/>
                    <a:pt x="106" y="314"/>
                  </a:cubicBezTo>
                  <a:cubicBezTo>
                    <a:pt x="106" y="313"/>
                    <a:pt x="106" y="312"/>
                    <a:pt x="106" y="311"/>
                  </a:cubicBezTo>
                  <a:cubicBezTo>
                    <a:pt x="105" y="312"/>
                    <a:pt x="104" y="313"/>
                    <a:pt x="102" y="313"/>
                  </a:cubicBezTo>
                  <a:cubicBezTo>
                    <a:pt x="102" y="312"/>
                    <a:pt x="102" y="312"/>
                    <a:pt x="102" y="311"/>
                  </a:cubicBezTo>
                  <a:cubicBezTo>
                    <a:pt x="102" y="309"/>
                    <a:pt x="109" y="311"/>
                    <a:pt x="109" y="307"/>
                  </a:cubicBezTo>
                  <a:cubicBezTo>
                    <a:pt x="108" y="306"/>
                    <a:pt x="102" y="306"/>
                    <a:pt x="102" y="305"/>
                  </a:cubicBezTo>
                  <a:cubicBezTo>
                    <a:pt x="102" y="305"/>
                    <a:pt x="102" y="305"/>
                    <a:pt x="102" y="305"/>
                  </a:cubicBezTo>
                  <a:cubicBezTo>
                    <a:pt x="102" y="302"/>
                    <a:pt x="102" y="292"/>
                    <a:pt x="105" y="292"/>
                  </a:cubicBezTo>
                  <a:cubicBezTo>
                    <a:pt x="106" y="294"/>
                    <a:pt x="107" y="296"/>
                    <a:pt x="107" y="297"/>
                  </a:cubicBezTo>
                  <a:cubicBezTo>
                    <a:pt x="108" y="297"/>
                    <a:pt x="109" y="297"/>
                    <a:pt x="110" y="297"/>
                  </a:cubicBezTo>
                  <a:cubicBezTo>
                    <a:pt x="110" y="297"/>
                    <a:pt x="110" y="297"/>
                    <a:pt x="110" y="296"/>
                  </a:cubicBezTo>
                  <a:cubicBezTo>
                    <a:pt x="112" y="295"/>
                    <a:pt x="114" y="293"/>
                    <a:pt x="114" y="291"/>
                  </a:cubicBezTo>
                  <a:cubicBezTo>
                    <a:pt x="113" y="291"/>
                    <a:pt x="112" y="291"/>
                    <a:pt x="112" y="291"/>
                  </a:cubicBezTo>
                  <a:cubicBezTo>
                    <a:pt x="112" y="291"/>
                    <a:pt x="112" y="292"/>
                    <a:pt x="112" y="292"/>
                  </a:cubicBezTo>
                  <a:cubicBezTo>
                    <a:pt x="111" y="292"/>
                    <a:pt x="110" y="294"/>
                    <a:pt x="110" y="294"/>
                  </a:cubicBezTo>
                  <a:cubicBezTo>
                    <a:pt x="106" y="293"/>
                    <a:pt x="109" y="291"/>
                    <a:pt x="111" y="289"/>
                  </a:cubicBezTo>
                  <a:cubicBezTo>
                    <a:pt x="111" y="288"/>
                    <a:pt x="113" y="284"/>
                    <a:pt x="114" y="284"/>
                  </a:cubicBezTo>
                  <a:cubicBezTo>
                    <a:pt x="113" y="283"/>
                    <a:pt x="113" y="281"/>
                    <a:pt x="113" y="280"/>
                  </a:cubicBezTo>
                  <a:cubicBezTo>
                    <a:pt x="113" y="279"/>
                    <a:pt x="113" y="278"/>
                    <a:pt x="113" y="277"/>
                  </a:cubicBezTo>
                  <a:cubicBezTo>
                    <a:pt x="110" y="274"/>
                    <a:pt x="108" y="270"/>
                    <a:pt x="108" y="265"/>
                  </a:cubicBezTo>
                  <a:cubicBezTo>
                    <a:pt x="108" y="265"/>
                    <a:pt x="108" y="265"/>
                    <a:pt x="108" y="265"/>
                  </a:cubicBezTo>
                  <a:cubicBezTo>
                    <a:pt x="108" y="265"/>
                    <a:pt x="108" y="265"/>
                    <a:pt x="108" y="266"/>
                  </a:cubicBezTo>
                  <a:cubicBezTo>
                    <a:pt x="109" y="266"/>
                    <a:pt x="109" y="267"/>
                    <a:pt x="110" y="267"/>
                  </a:cubicBezTo>
                  <a:cubicBezTo>
                    <a:pt x="111" y="266"/>
                    <a:pt x="111" y="266"/>
                    <a:pt x="111" y="265"/>
                  </a:cubicBezTo>
                  <a:cubicBezTo>
                    <a:pt x="110" y="264"/>
                    <a:pt x="108" y="264"/>
                    <a:pt x="108" y="263"/>
                  </a:cubicBezTo>
                  <a:cubicBezTo>
                    <a:pt x="108" y="263"/>
                    <a:pt x="108" y="263"/>
                    <a:pt x="108" y="263"/>
                  </a:cubicBezTo>
                  <a:cubicBezTo>
                    <a:pt x="108" y="263"/>
                    <a:pt x="108" y="263"/>
                    <a:pt x="108" y="264"/>
                  </a:cubicBezTo>
                  <a:cubicBezTo>
                    <a:pt x="107" y="264"/>
                    <a:pt x="106" y="265"/>
                    <a:pt x="106" y="266"/>
                  </a:cubicBezTo>
                  <a:cubicBezTo>
                    <a:pt x="105" y="266"/>
                    <a:pt x="104" y="266"/>
                    <a:pt x="104" y="265"/>
                  </a:cubicBezTo>
                  <a:cubicBezTo>
                    <a:pt x="102" y="261"/>
                    <a:pt x="103" y="257"/>
                    <a:pt x="102" y="253"/>
                  </a:cubicBezTo>
                  <a:cubicBezTo>
                    <a:pt x="102" y="251"/>
                    <a:pt x="102" y="250"/>
                    <a:pt x="102" y="248"/>
                  </a:cubicBezTo>
                  <a:cubicBezTo>
                    <a:pt x="102" y="248"/>
                    <a:pt x="102" y="248"/>
                    <a:pt x="102" y="248"/>
                  </a:cubicBezTo>
                  <a:cubicBezTo>
                    <a:pt x="103" y="249"/>
                    <a:pt x="104" y="249"/>
                    <a:pt x="104" y="250"/>
                  </a:cubicBezTo>
                  <a:cubicBezTo>
                    <a:pt x="105" y="249"/>
                    <a:pt x="107" y="248"/>
                    <a:pt x="108" y="247"/>
                  </a:cubicBezTo>
                  <a:cubicBezTo>
                    <a:pt x="109" y="247"/>
                    <a:pt x="114" y="242"/>
                    <a:pt x="114" y="242"/>
                  </a:cubicBezTo>
                  <a:cubicBezTo>
                    <a:pt x="114" y="242"/>
                    <a:pt x="114" y="241"/>
                    <a:pt x="114" y="241"/>
                  </a:cubicBezTo>
                  <a:cubicBezTo>
                    <a:pt x="114" y="241"/>
                    <a:pt x="113" y="241"/>
                    <a:pt x="113" y="241"/>
                  </a:cubicBezTo>
                  <a:cubicBezTo>
                    <a:pt x="113" y="240"/>
                    <a:pt x="113" y="240"/>
                    <a:pt x="113" y="240"/>
                  </a:cubicBezTo>
                  <a:cubicBezTo>
                    <a:pt x="112" y="240"/>
                    <a:pt x="112" y="240"/>
                    <a:pt x="111" y="240"/>
                  </a:cubicBezTo>
                  <a:cubicBezTo>
                    <a:pt x="110" y="242"/>
                    <a:pt x="108" y="243"/>
                    <a:pt x="108" y="245"/>
                  </a:cubicBezTo>
                  <a:cubicBezTo>
                    <a:pt x="106" y="245"/>
                    <a:pt x="101" y="248"/>
                    <a:pt x="101" y="243"/>
                  </a:cubicBezTo>
                  <a:cubicBezTo>
                    <a:pt x="103" y="240"/>
                    <a:pt x="103" y="238"/>
                    <a:pt x="103" y="235"/>
                  </a:cubicBezTo>
                  <a:cubicBezTo>
                    <a:pt x="104" y="234"/>
                    <a:pt x="105" y="233"/>
                    <a:pt x="106" y="233"/>
                  </a:cubicBezTo>
                  <a:cubicBezTo>
                    <a:pt x="106" y="232"/>
                    <a:pt x="106" y="232"/>
                    <a:pt x="106" y="231"/>
                  </a:cubicBezTo>
                  <a:cubicBezTo>
                    <a:pt x="105" y="231"/>
                    <a:pt x="105" y="231"/>
                    <a:pt x="104" y="231"/>
                  </a:cubicBezTo>
                  <a:cubicBezTo>
                    <a:pt x="104" y="231"/>
                    <a:pt x="102" y="230"/>
                    <a:pt x="102" y="229"/>
                  </a:cubicBezTo>
                  <a:cubicBezTo>
                    <a:pt x="101" y="229"/>
                    <a:pt x="101" y="229"/>
                    <a:pt x="101" y="228"/>
                  </a:cubicBezTo>
                  <a:cubicBezTo>
                    <a:pt x="101" y="228"/>
                    <a:pt x="104" y="226"/>
                    <a:pt x="102" y="226"/>
                  </a:cubicBezTo>
                  <a:cubicBezTo>
                    <a:pt x="102" y="225"/>
                    <a:pt x="100" y="224"/>
                    <a:pt x="99" y="224"/>
                  </a:cubicBezTo>
                  <a:cubicBezTo>
                    <a:pt x="99" y="224"/>
                    <a:pt x="99" y="224"/>
                    <a:pt x="99" y="224"/>
                  </a:cubicBezTo>
                  <a:cubicBezTo>
                    <a:pt x="99" y="224"/>
                    <a:pt x="99" y="224"/>
                    <a:pt x="100" y="224"/>
                  </a:cubicBezTo>
                  <a:cubicBezTo>
                    <a:pt x="100" y="223"/>
                    <a:pt x="104" y="221"/>
                    <a:pt x="104" y="222"/>
                  </a:cubicBezTo>
                  <a:cubicBezTo>
                    <a:pt x="105" y="222"/>
                    <a:pt x="107" y="223"/>
                    <a:pt x="107" y="221"/>
                  </a:cubicBezTo>
                  <a:cubicBezTo>
                    <a:pt x="107" y="220"/>
                    <a:pt x="107" y="219"/>
                    <a:pt x="106" y="218"/>
                  </a:cubicBezTo>
                  <a:cubicBezTo>
                    <a:pt x="106" y="218"/>
                    <a:pt x="106" y="218"/>
                    <a:pt x="105" y="218"/>
                  </a:cubicBezTo>
                  <a:cubicBezTo>
                    <a:pt x="105" y="218"/>
                    <a:pt x="105" y="219"/>
                    <a:pt x="104" y="220"/>
                  </a:cubicBezTo>
                  <a:cubicBezTo>
                    <a:pt x="104" y="220"/>
                    <a:pt x="104" y="220"/>
                    <a:pt x="104" y="220"/>
                  </a:cubicBezTo>
                  <a:cubicBezTo>
                    <a:pt x="104" y="219"/>
                    <a:pt x="104" y="218"/>
                    <a:pt x="104" y="217"/>
                  </a:cubicBezTo>
                  <a:cubicBezTo>
                    <a:pt x="105" y="215"/>
                    <a:pt x="103" y="213"/>
                    <a:pt x="103" y="210"/>
                  </a:cubicBezTo>
                  <a:cubicBezTo>
                    <a:pt x="104" y="209"/>
                    <a:pt x="104" y="207"/>
                    <a:pt x="105" y="206"/>
                  </a:cubicBezTo>
                  <a:cubicBezTo>
                    <a:pt x="105" y="202"/>
                    <a:pt x="105" y="199"/>
                    <a:pt x="106" y="196"/>
                  </a:cubicBezTo>
                  <a:cubicBezTo>
                    <a:pt x="106" y="196"/>
                    <a:pt x="106" y="196"/>
                    <a:pt x="106" y="195"/>
                  </a:cubicBezTo>
                  <a:cubicBezTo>
                    <a:pt x="106" y="195"/>
                    <a:pt x="106" y="195"/>
                    <a:pt x="106" y="195"/>
                  </a:cubicBezTo>
                  <a:cubicBezTo>
                    <a:pt x="106" y="195"/>
                    <a:pt x="106" y="195"/>
                    <a:pt x="106" y="194"/>
                  </a:cubicBezTo>
                  <a:cubicBezTo>
                    <a:pt x="105" y="194"/>
                    <a:pt x="105" y="194"/>
                    <a:pt x="105" y="194"/>
                  </a:cubicBezTo>
                  <a:cubicBezTo>
                    <a:pt x="105" y="194"/>
                    <a:pt x="105" y="195"/>
                    <a:pt x="105" y="195"/>
                  </a:cubicBezTo>
                  <a:cubicBezTo>
                    <a:pt x="104" y="195"/>
                    <a:pt x="103" y="196"/>
                    <a:pt x="102" y="196"/>
                  </a:cubicBezTo>
                  <a:cubicBezTo>
                    <a:pt x="102" y="196"/>
                    <a:pt x="102" y="196"/>
                    <a:pt x="102" y="195"/>
                  </a:cubicBezTo>
                  <a:cubicBezTo>
                    <a:pt x="102" y="195"/>
                    <a:pt x="102" y="195"/>
                    <a:pt x="102" y="195"/>
                  </a:cubicBezTo>
                  <a:cubicBezTo>
                    <a:pt x="102" y="195"/>
                    <a:pt x="102" y="195"/>
                    <a:pt x="102" y="195"/>
                  </a:cubicBezTo>
                  <a:cubicBezTo>
                    <a:pt x="102" y="194"/>
                    <a:pt x="105" y="193"/>
                    <a:pt x="105" y="193"/>
                  </a:cubicBezTo>
                  <a:cubicBezTo>
                    <a:pt x="107" y="191"/>
                    <a:pt x="107" y="188"/>
                    <a:pt x="109" y="186"/>
                  </a:cubicBezTo>
                  <a:cubicBezTo>
                    <a:pt x="110" y="185"/>
                    <a:pt x="115" y="180"/>
                    <a:pt x="115" y="179"/>
                  </a:cubicBezTo>
                  <a:cubicBezTo>
                    <a:pt x="114" y="179"/>
                    <a:pt x="113" y="179"/>
                    <a:pt x="112" y="179"/>
                  </a:cubicBezTo>
                  <a:cubicBezTo>
                    <a:pt x="111" y="180"/>
                    <a:pt x="110" y="183"/>
                    <a:pt x="108" y="183"/>
                  </a:cubicBezTo>
                  <a:cubicBezTo>
                    <a:pt x="108" y="184"/>
                    <a:pt x="108" y="183"/>
                    <a:pt x="107" y="183"/>
                  </a:cubicBezTo>
                  <a:cubicBezTo>
                    <a:pt x="107" y="182"/>
                    <a:pt x="108" y="180"/>
                    <a:pt x="106" y="180"/>
                  </a:cubicBezTo>
                  <a:cubicBezTo>
                    <a:pt x="106" y="180"/>
                    <a:pt x="106" y="180"/>
                    <a:pt x="106" y="179"/>
                  </a:cubicBezTo>
                  <a:cubicBezTo>
                    <a:pt x="106" y="179"/>
                    <a:pt x="106" y="179"/>
                    <a:pt x="106" y="179"/>
                  </a:cubicBezTo>
                  <a:cubicBezTo>
                    <a:pt x="106" y="181"/>
                    <a:pt x="106" y="183"/>
                    <a:pt x="106" y="185"/>
                  </a:cubicBezTo>
                  <a:cubicBezTo>
                    <a:pt x="106" y="185"/>
                    <a:pt x="106" y="185"/>
                    <a:pt x="106" y="185"/>
                  </a:cubicBezTo>
                  <a:cubicBezTo>
                    <a:pt x="106" y="185"/>
                    <a:pt x="106" y="185"/>
                    <a:pt x="106" y="185"/>
                  </a:cubicBezTo>
                  <a:cubicBezTo>
                    <a:pt x="105" y="185"/>
                    <a:pt x="105" y="185"/>
                    <a:pt x="105" y="185"/>
                  </a:cubicBezTo>
                  <a:cubicBezTo>
                    <a:pt x="105" y="185"/>
                    <a:pt x="105" y="185"/>
                    <a:pt x="105" y="185"/>
                  </a:cubicBezTo>
                  <a:cubicBezTo>
                    <a:pt x="104" y="183"/>
                    <a:pt x="103" y="181"/>
                    <a:pt x="103" y="179"/>
                  </a:cubicBezTo>
                  <a:cubicBezTo>
                    <a:pt x="104" y="178"/>
                    <a:pt x="104" y="178"/>
                    <a:pt x="104" y="177"/>
                  </a:cubicBezTo>
                  <a:cubicBezTo>
                    <a:pt x="101" y="173"/>
                    <a:pt x="104" y="168"/>
                    <a:pt x="104" y="163"/>
                  </a:cubicBezTo>
                  <a:cubicBezTo>
                    <a:pt x="104" y="163"/>
                    <a:pt x="103" y="163"/>
                    <a:pt x="103" y="164"/>
                  </a:cubicBezTo>
                  <a:cubicBezTo>
                    <a:pt x="101" y="165"/>
                    <a:pt x="100" y="167"/>
                    <a:pt x="98" y="167"/>
                  </a:cubicBezTo>
                  <a:cubicBezTo>
                    <a:pt x="98" y="166"/>
                    <a:pt x="98" y="166"/>
                    <a:pt x="98" y="165"/>
                  </a:cubicBezTo>
                  <a:cubicBezTo>
                    <a:pt x="98" y="165"/>
                    <a:pt x="98" y="165"/>
                    <a:pt x="98" y="165"/>
                  </a:cubicBezTo>
                  <a:cubicBezTo>
                    <a:pt x="101" y="161"/>
                    <a:pt x="102" y="162"/>
                    <a:pt x="103" y="156"/>
                  </a:cubicBezTo>
                  <a:cubicBezTo>
                    <a:pt x="103" y="156"/>
                    <a:pt x="104" y="155"/>
                    <a:pt x="104" y="154"/>
                  </a:cubicBezTo>
                  <a:cubicBezTo>
                    <a:pt x="104" y="154"/>
                    <a:pt x="104" y="154"/>
                    <a:pt x="104" y="154"/>
                  </a:cubicBezTo>
                  <a:cubicBezTo>
                    <a:pt x="105" y="154"/>
                    <a:pt x="106" y="154"/>
                    <a:pt x="107" y="154"/>
                  </a:cubicBezTo>
                  <a:cubicBezTo>
                    <a:pt x="109" y="151"/>
                    <a:pt x="125" y="142"/>
                    <a:pt x="125" y="141"/>
                  </a:cubicBezTo>
                  <a:cubicBezTo>
                    <a:pt x="125" y="141"/>
                    <a:pt x="125" y="141"/>
                    <a:pt x="126" y="141"/>
                  </a:cubicBezTo>
                  <a:cubicBezTo>
                    <a:pt x="126" y="142"/>
                    <a:pt x="124" y="146"/>
                    <a:pt x="126" y="146"/>
                  </a:cubicBezTo>
                  <a:cubicBezTo>
                    <a:pt x="126" y="145"/>
                    <a:pt x="128" y="143"/>
                    <a:pt x="128" y="142"/>
                  </a:cubicBezTo>
                  <a:cubicBezTo>
                    <a:pt x="128" y="141"/>
                    <a:pt x="127" y="140"/>
                    <a:pt x="127" y="139"/>
                  </a:cubicBezTo>
                  <a:cubicBezTo>
                    <a:pt x="124" y="136"/>
                    <a:pt x="117" y="140"/>
                    <a:pt x="114" y="143"/>
                  </a:cubicBezTo>
                  <a:cubicBezTo>
                    <a:pt x="113" y="144"/>
                    <a:pt x="112" y="148"/>
                    <a:pt x="110" y="148"/>
                  </a:cubicBezTo>
                  <a:cubicBezTo>
                    <a:pt x="109" y="146"/>
                    <a:pt x="109" y="145"/>
                    <a:pt x="109" y="142"/>
                  </a:cubicBezTo>
                  <a:cubicBezTo>
                    <a:pt x="106" y="142"/>
                    <a:pt x="103" y="141"/>
                    <a:pt x="103" y="138"/>
                  </a:cubicBezTo>
                  <a:cubicBezTo>
                    <a:pt x="103" y="138"/>
                    <a:pt x="103" y="138"/>
                    <a:pt x="104" y="138"/>
                  </a:cubicBezTo>
                  <a:cubicBezTo>
                    <a:pt x="105" y="137"/>
                    <a:pt x="107" y="136"/>
                    <a:pt x="107" y="134"/>
                  </a:cubicBezTo>
                  <a:cubicBezTo>
                    <a:pt x="107" y="134"/>
                    <a:pt x="108" y="134"/>
                    <a:pt x="108" y="134"/>
                  </a:cubicBezTo>
                  <a:cubicBezTo>
                    <a:pt x="109" y="136"/>
                    <a:pt x="109" y="140"/>
                    <a:pt x="111" y="140"/>
                  </a:cubicBezTo>
                  <a:cubicBezTo>
                    <a:pt x="111" y="141"/>
                    <a:pt x="111" y="141"/>
                    <a:pt x="111" y="141"/>
                  </a:cubicBezTo>
                  <a:cubicBezTo>
                    <a:pt x="111" y="141"/>
                    <a:pt x="112" y="141"/>
                    <a:pt x="112" y="141"/>
                  </a:cubicBezTo>
                  <a:cubicBezTo>
                    <a:pt x="112" y="139"/>
                    <a:pt x="111" y="137"/>
                    <a:pt x="111" y="135"/>
                  </a:cubicBezTo>
                  <a:cubicBezTo>
                    <a:pt x="111" y="132"/>
                    <a:pt x="113" y="129"/>
                    <a:pt x="113" y="125"/>
                  </a:cubicBezTo>
                  <a:cubicBezTo>
                    <a:pt x="116" y="123"/>
                    <a:pt x="116" y="117"/>
                    <a:pt x="112" y="117"/>
                  </a:cubicBezTo>
                  <a:cubicBezTo>
                    <a:pt x="108" y="117"/>
                    <a:pt x="106" y="119"/>
                    <a:pt x="103" y="119"/>
                  </a:cubicBezTo>
                  <a:cubicBezTo>
                    <a:pt x="103" y="119"/>
                    <a:pt x="102" y="117"/>
                    <a:pt x="103" y="117"/>
                  </a:cubicBezTo>
                  <a:cubicBezTo>
                    <a:pt x="103" y="116"/>
                    <a:pt x="103" y="115"/>
                    <a:pt x="103" y="114"/>
                  </a:cubicBezTo>
                  <a:cubicBezTo>
                    <a:pt x="103" y="114"/>
                    <a:pt x="100" y="105"/>
                    <a:pt x="102" y="105"/>
                  </a:cubicBezTo>
                  <a:cubicBezTo>
                    <a:pt x="102" y="104"/>
                    <a:pt x="104" y="103"/>
                    <a:pt x="105" y="103"/>
                  </a:cubicBezTo>
                  <a:cubicBezTo>
                    <a:pt x="105" y="102"/>
                    <a:pt x="106" y="99"/>
                    <a:pt x="107" y="99"/>
                  </a:cubicBezTo>
                  <a:cubicBezTo>
                    <a:pt x="107" y="98"/>
                    <a:pt x="107" y="98"/>
                    <a:pt x="107" y="98"/>
                  </a:cubicBezTo>
                  <a:cubicBezTo>
                    <a:pt x="106" y="98"/>
                    <a:pt x="105" y="97"/>
                    <a:pt x="104" y="97"/>
                  </a:cubicBezTo>
                  <a:cubicBezTo>
                    <a:pt x="104" y="97"/>
                    <a:pt x="104" y="96"/>
                    <a:pt x="104" y="96"/>
                  </a:cubicBezTo>
                  <a:cubicBezTo>
                    <a:pt x="108" y="94"/>
                    <a:pt x="111" y="90"/>
                    <a:pt x="116" y="89"/>
                  </a:cubicBezTo>
                  <a:cubicBezTo>
                    <a:pt x="119" y="89"/>
                    <a:pt x="123" y="88"/>
                    <a:pt x="126" y="88"/>
                  </a:cubicBezTo>
                  <a:close/>
                  <a:moveTo>
                    <a:pt x="32" y="89"/>
                  </a:moveTo>
                  <a:cubicBezTo>
                    <a:pt x="33" y="89"/>
                    <a:pt x="34" y="89"/>
                    <a:pt x="34" y="89"/>
                  </a:cubicBezTo>
                  <a:cubicBezTo>
                    <a:pt x="34" y="89"/>
                    <a:pt x="33" y="89"/>
                    <a:pt x="32" y="89"/>
                  </a:cubicBezTo>
                  <a:close/>
                  <a:moveTo>
                    <a:pt x="47" y="91"/>
                  </a:moveTo>
                  <a:cubicBezTo>
                    <a:pt x="48" y="92"/>
                    <a:pt x="48" y="93"/>
                    <a:pt x="49" y="93"/>
                  </a:cubicBezTo>
                  <a:cubicBezTo>
                    <a:pt x="49" y="93"/>
                    <a:pt x="49" y="93"/>
                    <a:pt x="49" y="92"/>
                  </a:cubicBezTo>
                  <a:cubicBezTo>
                    <a:pt x="48" y="92"/>
                    <a:pt x="48" y="92"/>
                    <a:pt x="47" y="91"/>
                  </a:cubicBezTo>
                  <a:close/>
                  <a:moveTo>
                    <a:pt x="100" y="93"/>
                  </a:moveTo>
                  <a:cubicBezTo>
                    <a:pt x="100" y="94"/>
                    <a:pt x="102" y="95"/>
                    <a:pt x="100" y="95"/>
                  </a:cubicBezTo>
                  <a:cubicBezTo>
                    <a:pt x="100" y="95"/>
                    <a:pt x="100" y="96"/>
                    <a:pt x="100" y="96"/>
                  </a:cubicBezTo>
                  <a:cubicBezTo>
                    <a:pt x="100" y="96"/>
                    <a:pt x="99" y="96"/>
                    <a:pt x="99" y="96"/>
                  </a:cubicBezTo>
                  <a:cubicBezTo>
                    <a:pt x="99" y="95"/>
                    <a:pt x="99" y="94"/>
                    <a:pt x="99" y="94"/>
                  </a:cubicBezTo>
                  <a:cubicBezTo>
                    <a:pt x="99" y="94"/>
                    <a:pt x="99" y="93"/>
                    <a:pt x="100" y="93"/>
                  </a:cubicBezTo>
                  <a:close/>
                  <a:moveTo>
                    <a:pt x="118" y="94"/>
                  </a:moveTo>
                  <a:cubicBezTo>
                    <a:pt x="118" y="94"/>
                    <a:pt x="118" y="95"/>
                    <a:pt x="118" y="95"/>
                  </a:cubicBezTo>
                  <a:cubicBezTo>
                    <a:pt x="119" y="95"/>
                    <a:pt x="119" y="95"/>
                    <a:pt x="119" y="94"/>
                  </a:cubicBezTo>
                  <a:cubicBezTo>
                    <a:pt x="119" y="94"/>
                    <a:pt x="118" y="94"/>
                    <a:pt x="118" y="94"/>
                  </a:cubicBezTo>
                  <a:close/>
                  <a:moveTo>
                    <a:pt x="200" y="94"/>
                  </a:moveTo>
                  <a:cubicBezTo>
                    <a:pt x="201" y="96"/>
                    <a:pt x="202" y="96"/>
                    <a:pt x="203" y="96"/>
                  </a:cubicBezTo>
                  <a:cubicBezTo>
                    <a:pt x="203" y="97"/>
                    <a:pt x="203" y="97"/>
                    <a:pt x="203" y="98"/>
                  </a:cubicBezTo>
                  <a:cubicBezTo>
                    <a:pt x="202" y="99"/>
                    <a:pt x="199" y="104"/>
                    <a:pt x="197" y="104"/>
                  </a:cubicBezTo>
                  <a:cubicBezTo>
                    <a:pt x="197" y="103"/>
                    <a:pt x="197" y="103"/>
                    <a:pt x="197" y="103"/>
                  </a:cubicBezTo>
                  <a:cubicBezTo>
                    <a:pt x="197" y="103"/>
                    <a:pt x="197" y="103"/>
                    <a:pt x="197" y="103"/>
                  </a:cubicBezTo>
                  <a:cubicBezTo>
                    <a:pt x="198" y="102"/>
                    <a:pt x="200" y="99"/>
                    <a:pt x="199" y="99"/>
                  </a:cubicBezTo>
                  <a:cubicBezTo>
                    <a:pt x="199" y="98"/>
                    <a:pt x="199" y="98"/>
                    <a:pt x="199" y="98"/>
                  </a:cubicBezTo>
                  <a:cubicBezTo>
                    <a:pt x="198" y="98"/>
                    <a:pt x="198" y="98"/>
                    <a:pt x="198" y="98"/>
                  </a:cubicBezTo>
                  <a:cubicBezTo>
                    <a:pt x="198" y="98"/>
                    <a:pt x="198" y="98"/>
                    <a:pt x="198" y="99"/>
                  </a:cubicBezTo>
                  <a:cubicBezTo>
                    <a:pt x="196" y="101"/>
                    <a:pt x="192" y="113"/>
                    <a:pt x="187" y="113"/>
                  </a:cubicBezTo>
                  <a:cubicBezTo>
                    <a:pt x="184" y="113"/>
                    <a:pt x="186" y="107"/>
                    <a:pt x="186" y="105"/>
                  </a:cubicBezTo>
                  <a:cubicBezTo>
                    <a:pt x="186" y="106"/>
                    <a:pt x="186" y="110"/>
                    <a:pt x="187" y="110"/>
                  </a:cubicBezTo>
                  <a:cubicBezTo>
                    <a:pt x="187" y="110"/>
                    <a:pt x="187" y="110"/>
                    <a:pt x="187" y="111"/>
                  </a:cubicBezTo>
                  <a:cubicBezTo>
                    <a:pt x="188" y="111"/>
                    <a:pt x="189" y="111"/>
                    <a:pt x="189" y="111"/>
                  </a:cubicBezTo>
                  <a:cubicBezTo>
                    <a:pt x="189" y="110"/>
                    <a:pt x="189" y="110"/>
                    <a:pt x="189" y="109"/>
                  </a:cubicBezTo>
                  <a:cubicBezTo>
                    <a:pt x="192" y="104"/>
                    <a:pt x="195" y="99"/>
                    <a:pt x="200" y="94"/>
                  </a:cubicBezTo>
                  <a:close/>
                  <a:moveTo>
                    <a:pt x="34" y="96"/>
                  </a:moveTo>
                  <a:cubicBezTo>
                    <a:pt x="34" y="97"/>
                    <a:pt x="34" y="99"/>
                    <a:pt x="35" y="99"/>
                  </a:cubicBezTo>
                  <a:cubicBezTo>
                    <a:pt x="35" y="98"/>
                    <a:pt x="35" y="98"/>
                    <a:pt x="35" y="98"/>
                  </a:cubicBezTo>
                  <a:cubicBezTo>
                    <a:pt x="35" y="98"/>
                    <a:pt x="36" y="98"/>
                    <a:pt x="36" y="98"/>
                  </a:cubicBezTo>
                  <a:cubicBezTo>
                    <a:pt x="36" y="97"/>
                    <a:pt x="36" y="97"/>
                    <a:pt x="36" y="96"/>
                  </a:cubicBezTo>
                  <a:cubicBezTo>
                    <a:pt x="36" y="96"/>
                    <a:pt x="35" y="96"/>
                    <a:pt x="34" y="96"/>
                  </a:cubicBezTo>
                  <a:close/>
                  <a:moveTo>
                    <a:pt x="65" y="96"/>
                  </a:moveTo>
                  <a:cubicBezTo>
                    <a:pt x="65" y="97"/>
                    <a:pt x="65" y="99"/>
                    <a:pt x="67" y="99"/>
                  </a:cubicBezTo>
                  <a:cubicBezTo>
                    <a:pt x="66" y="98"/>
                    <a:pt x="66" y="97"/>
                    <a:pt x="65" y="96"/>
                  </a:cubicBezTo>
                  <a:close/>
                  <a:moveTo>
                    <a:pt x="141" y="96"/>
                  </a:moveTo>
                  <a:cubicBezTo>
                    <a:pt x="142" y="98"/>
                    <a:pt x="142" y="100"/>
                    <a:pt x="142" y="101"/>
                  </a:cubicBezTo>
                  <a:cubicBezTo>
                    <a:pt x="142" y="101"/>
                    <a:pt x="142" y="101"/>
                    <a:pt x="141" y="101"/>
                  </a:cubicBezTo>
                  <a:cubicBezTo>
                    <a:pt x="141" y="101"/>
                    <a:pt x="141" y="101"/>
                    <a:pt x="141" y="101"/>
                  </a:cubicBezTo>
                  <a:cubicBezTo>
                    <a:pt x="141" y="101"/>
                    <a:pt x="141" y="101"/>
                    <a:pt x="141" y="101"/>
                  </a:cubicBezTo>
                  <a:cubicBezTo>
                    <a:pt x="140" y="99"/>
                    <a:pt x="140" y="98"/>
                    <a:pt x="141" y="96"/>
                  </a:cubicBezTo>
                  <a:close/>
                  <a:moveTo>
                    <a:pt x="63" y="97"/>
                  </a:moveTo>
                  <a:cubicBezTo>
                    <a:pt x="63" y="97"/>
                    <a:pt x="63" y="98"/>
                    <a:pt x="63" y="98"/>
                  </a:cubicBezTo>
                  <a:cubicBezTo>
                    <a:pt x="62" y="98"/>
                    <a:pt x="58" y="103"/>
                    <a:pt x="60" y="103"/>
                  </a:cubicBezTo>
                  <a:cubicBezTo>
                    <a:pt x="60" y="102"/>
                    <a:pt x="60" y="102"/>
                    <a:pt x="60" y="102"/>
                  </a:cubicBezTo>
                  <a:cubicBezTo>
                    <a:pt x="61" y="101"/>
                    <a:pt x="63" y="98"/>
                    <a:pt x="64" y="98"/>
                  </a:cubicBezTo>
                  <a:cubicBezTo>
                    <a:pt x="64" y="98"/>
                    <a:pt x="63" y="97"/>
                    <a:pt x="63" y="97"/>
                  </a:cubicBezTo>
                  <a:close/>
                  <a:moveTo>
                    <a:pt x="123" y="97"/>
                  </a:moveTo>
                  <a:cubicBezTo>
                    <a:pt x="122" y="101"/>
                    <a:pt x="122" y="109"/>
                    <a:pt x="116" y="109"/>
                  </a:cubicBezTo>
                  <a:cubicBezTo>
                    <a:pt x="116" y="109"/>
                    <a:pt x="116" y="110"/>
                    <a:pt x="116" y="111"/>
                  </a:cubicBezTo>
                  <a:cubicBezTo>
                    <a:pt x="117" y="111"/>
                    <a:pt x="118" y="111"/>
                    <a:pt x="118" y="111"/>
                  </a:cubicBezTo>
                  <a:cubicBezTo>
                    <a:pt x="121" y="107"/>
                    <a:pt x="128" y="102"/>
                    <a:pt x="123" y="97"/>
                  </a:cubicBezTo>
                  <a:close/>
                  <a:moveTo>
                    <a:pt x="163" y="97"/>
                  </a:moveTo>
                  <a:cubicBezTo>
                    <a:pt x="162" y="98"/>
                    <a:pt x="161" y="99"/>
                    <a:pt x="160" y="99"/>
                  </a:cubicBezTo>
                  <a:cubicBezTo>
                    <a:pt x="160" y="99"/>
                    <a:pt x="160" y="99"/>
                    <a:pt x="160" y="100"/>
                  </a:cubicBezTo>
                  <a:cubicBezTo>
                    <a:pt x="162" y="99"/>
                    <a:pt x="163" y="99"/>
                    <a:pt x="163" y="97"/>
                  </a:cubicBezTo>
                  <a:close/>
                  <a:moveTo>
                    <a:pt x="131" y="98"/>
                  </a:moveTo>
                  <a:cubicBezTo>
                    <a:pt x="131" y="99"/>
                    <a:pt x="130" y="100"/>
                    <a:pt x="131" y="100"/>
                  </a:cubicBezTo>
                  <a:cubicBezTo>
                    <a:pt x="131" y="99"/>
                    <a:pt x="131" y="99"/>
                    <a:pt x="132" y="99"/>
                  </a:cubicBezTo>
                  <a:cubicBezTo>
                    <a:pt x="131" y="99"/>
                    <a:pt x="131" y="98"/>
                    <a:pt x="131" y="98"/>
                  </a:cubicBezTo>
                  <a:close/>
                  <a:moveTo>
                    <a:pt x="116" y="101"/>
                  </a:moveTo>
                  <a:cubicBezTo>
                    <a:pt x="115" y="102"/>
                    <a:pt x="114" y="104"/>
                    <a:pt x="113" y="105"/>
                  </a:cubicBezTo>
                  <a:cubicBezTo>
                    <a:pt x="112" y="107"/>
                    <a:pt x="105" y="108"/>
                    <a:pt x="105" y="111"/>
                  </a:cubicBezTo>
                  <a:cubicBezTo>
                    <a:pt x="105" y="111"/>
                    <a:pt x="106" y="111"/>
                    <a:pt x="106" y="111"/>
                  </a:cubicBezTo>
                  <a:cubicBezTo>
                    <a:pt x="109" y="109"/>
                    <a:pt x="119" y="107"/>
                    <a:pt x="116" y="101"/>
                  </a:cubicBezTo>
                  <a:close/>
                  <a:moveTo>
                    <a:pt x="32" y="101"/>
                  </a:moveTo>
                  <a:cubicBezTo>
                    <a:pt x="32" y="102"/>
                    <a:pt x="33" y="103"/>
                    <a:pt x="34" y="103"/>
                  </a:cubicBezTo>
                  <a:cubicBezTo>
                    <a:pt x="33" y="102"/>
                    <a:pt x="33" y="102"/>
                    <a:pt x="32" y="101"/>
                  </a:cubicBezTo>
                  <a:close/>
                  <a:moveTo>
                    <a:pt x="134" y="102"/>
                  </a:moveTo>
                  <a:cubicBezTo>
                    <a:pt x="133" y="103"/>
                    <a:pt x="132" y="107"/>
                    <a:pt x="133" y="109"/>
                  </a:cubicBezTo>
                  <a:cubicBezTo>
                    <a:pt x="133" y="108"/>
                    <a:pt x="133" y="108"/>
                    <a:pt x="133" y="108"/>
                  </a:cubicBezTo>
                  <a:cubicBezTo>
                    <a:pt x="133" y="108"/>
                    <a:pt x="133" y="108"/>
                    <a:pt x="133" y="108"/>
                  </a:cubicBezTo>
                  <a:cubicBezTo>
                    <a:pt x="134" y="106"/>
                    <a:pt x="135" y="104"/>
                    <a:pt x="134" y="102"/>
                  </a:cubicBezTo>
                  <a:close/>
                  <a:moveTo>
                    <a:pt x="155" y="103"/>
                  </a:moveTo>
                  <a:cubicBezTo>
                    <a:pt x="155" y="103"/>
                    <a:pt x="155" y="103"/>
                    <a:pt x="155" y="104"/>
                  </a:cubicBezTo>
                  <a:cubicBezTo>
                    <a:pt x="155" y="104"/>
                    <a:pt x="154" y="103"/>
                    <a:pt x="155" y="103"/>
                  </a:cubicBezTo>
                  <a:cubicBezTo>
                    <a:pt x="155" y="103"/>
                    <a:pt x="155" y="103"/>
                    <a:pt x="155" y="103"/>
                  </a:cubicBezTo>
                  <a:close/>
                  <a:moveTo>
                    <a:pt x="110" y="103"/>
                  </a:moveTo>
                  <a:cubicBezTo>
                    <a:pt x="110" y="103"/>
                    <a:pt x="110" y="104"/>
                    <a:pt x="110" y="104"/>
                  </a:cubicBezTo>
                  <a:cubicBezTo>
                    <a:pt x="110" y="104"/>
                    <a:pt x="109" y="105"/>
                    <a:pt x="110" y="105"/>
                  </a:cubicBezTo>
                  <a:cubicBezTo>
                    <a:pt x="110" y="105"/>
                    <a:pt x="110" y="104"/>
                    <a:pt x="110" y="103"/>
                  </a:cubicBezTo>
                  <a:close/>
                  <a:moveTo>
                    <a:pt x="180" y="104"/>
                  </a:moveTo>
                  <a:cubicBezTo>
                    <a:pt x="182" y="106"/>
                    <a:pt x="181" y="110"/>
                    <a:pt x="178" y="110"/>
                  </a:cubicBezTo>
                  <a:cubicBezTo>
                    <a:pt x="179" y="108"/>
                    <a:pt x="180" y="106"/>
                    <a:pt x="180" y="104"/>
                  </a:cubicBezTo>
                  <a:close/>
                  <a:moveTo>
                    <a:pt x="157" y="106"/>
                  </a:moveTo>
                  <a:cubicBezTo>
                    <a:pt x="159" y="108"/>
                    <a:pt x="161" y="117"/>
                    <a:pt x="155" y="117"/>
                  </a:cubicBezTo>
                  <a:cubicBezTo>
                    <a:pt x="155" y="117"/>
                    <a:pt x="155" y="117"/>
                    <a:pt x="155" y="117"/>
                  </a:cubicBezTo>
                  <a:cubicBezTo>
                    <a:pt x="153" y="113"/>
                    <a:pt x="153" y="109"/>
                    <a:pt x="157" y="106"/>
                  </a:cubicBezTo>
                  <a:close/>
                  <a:moveTo>
                    <a:pt x="126" y="107"/>
                  </a:moveTo>
                  <a:cubicBezTo>
                    <a:pt x="126" y="108"/>
                    <a:pt x="126" y="110"/>
                    <a:pt x="126" y="110"/>
                  </a:cubicBezTo>
                  <a:cubicBezTo>
                    <a:pt x="127" y="109"/>
                    <a:pt x="126" y="107"/>
                    <a:pt x="126" y="107"/>
                  </a:cubicBezTo>
                  <a:close/>
                  <a:moveTo>
                    <a:pt x="166" y="107"/>
                  </a:moveTo>
                  <a:cubicBezTo>
                    <a:pt x="165" y="109"/>
                    <a:pt x="165" y="111"/>
                    <a:pt x="165" y="113"/>
                  </a:cubicBezTo>
                  <a:cubicBezTo>
                    <a:pt x="166" y="112"/>
                    <a:pt x="168" y="110"/>
                    <a:pt x="168" y="108"/>
                  </a:cubicBezTo>
                  <a:cubicBezTo>
                    <a:pt x="167" y="108"/>
                    <a:pt x="167" y="107"/>
                    <a:pt x="166" y="107"/>
                  </a:cubicBezTo>
                  <a:close/>
                  <a:moveTo>
                    <a:pt x="130" y="109"/>
                  </a:moveTo>
                  <a:cubicBezTo>
                    <a:pt x="130" y="109"/>
                    <a:pt x="130" y="109"/>
                    <a:pt x="130" y="109"/>
                  </a:cubicBezTo>
                  <a:cubicBezTo>
                    <a:pt x="130" y="109"/>
                    <a:pt x="130" y="109"/>
                    <a:pt x="130" y="109"/>
                  </a:cubicBezTo>
                  <a:close/>
                  <a:moveTo>
                    <a:pt x="195" y="109"/>
                  </a:moveTo>
                  <a:cubicBezTo>
                    <a:pt x="195" y="109"/>
                    <a:pt x="195" y="109"/>
                    <a:pt x="195" y="109"/>
                  </a:cubicBezTo>
                  <a:cubicBezTo>
                    <a:pt x="196" y="109"/>
                    <a:pt x="196" y="109"/>
                    <a:pt x="196" y="110"/>
                  </a:cubicBezTo>
                  <a:cubicBezTo>
                    <a:pt x="195" y="110"/>
                    <a:pt x="193" y="112"/>
                    <a:pt x="193" y="113"/>
                  </a:cubicBezTo>
                  <a:cubicBezTo>
                    <a:pt x="192" y="113"/>
                    <a:pt x="192" y="113"/>
                    <a:pt x="192" y="112"/>
                  </a:cubicBezTo>
                  <a:cubicBezTo>
                    <a:pt x="192" y="112"/>
                    <a:pt x="192" y="112"/>
                    <a:pt x="192" y="112"/>
                  </a:cubicBezTo>
                  <a:cubicBezTo>
                    <a:pt x="192" y="112"/>
                    <a:pt x="192" y="111"/>
                    <a:pt x="192" y="111"/>
                  </a:cubicBezTo>
                  <a:cubicBezTo>
                    <a:pt x="192" y="111"/>
                    <a:pt x="192" y="111"/>
                    <a:pt x="192" y="111"/>
                  </a:cubicBezTo>
                  <a:cubicBezTo>
                    <a:pt x="193" y="110"/>
                    <a:pt x="194" y="109"/>
                    <a:pt x="195" y="109"/>
                  </a:cubicBezTo>
                  <a:close/>
                  <a:moveTo>
                    <a:pt x="148" y="111"/>
                  </a:moveTo>
                  <a:cubicBezTo>
                    <a:pt x="149" y="113"/>
                    <a:pt x="151" y="115"/>
                    <a:pt x="151" y="117"/>
                  </a:cubicBezTo>
                  <a:cubicBezTo>
                    <a:pt x="151" y="117"/>
                    <a:pt x="151" y="117"/>
                    <a:pt x="151" y="117"/>
                  </a:cubicBezTo>
                  <a:cubicBezTo>
                    <a:pt x="151" y="116"/>
                    <a:pt x="151" y="116"/>
                    <a:pt x="151" y="116"/>
                  </a:cubicBezTo>
                  <a:cubicBezTo>
                    <a:pt x="151" y="116"/>
                    <a:pt x="150" y="116"/>
                    <a:pt x="150" y="116"/>
                  </a:cubicBezTo>
                  <a:cubicBezTo>
                    <a:pt x="149" y="114"/>
                    <a:pt x="149" y="113"/>
                    <a:pt x="148" y="111"/>
                  </a:cubicBezTo>
                  <a:close/>
                  <a:moveTo>
                    <a:pt x="180" y="111"/>
                  </a:moveTo>
                  <a:cubicBezTo>
                    <a:pt x="181" y="113"/>
                    <a:pt x="183" y="116"/>
                    <a:pt x="183" y="119"/>
                  </a:cubicBezTo>
                  <a:cubicBezTo>
                    <a:pt x="183" y="119"/>
                    <a:pt x="183" y="119"/>
                    <a:pt x="182" y="119"/>
                  </a:cubicBezTo>
                  <a:cubicBezTo>
                    <a:pt x="182" y="119"/>
                    <a:pt x="182" y="119"/>
                    <a:pt x="182" y="119"/>
                  </a:cubicBezTo>
                  <a:cubicBezTo>
                    <a:pt x="182" y="119"/>
                    <a:pt x="182" y="119"/>
                    <a:pt x="182" y="119"/>
                  </a:cubicBezTo>
                  <a:cubicBezTo>
                    <a:pt x="181" y="119"/>
                    <a:pt x="181" y="119"/>
                    <a:pt x="180" y="119"/>
                  </a:cubicBezTo>
                  <a:cubicBezTo>
                    <a:pt x="180" y="116"/>
                    <a:pt x="180" y="114"/>
                    <a:pt x="180" y="111"/>
                  </a:cubicBezTo>
                  <a:close/>
                  <a:moveTo>
                    <a:pt x="111" y="112"/>
                  </a:moveTo>
                  <a:cubicBezTo>
                    <a:pt x="111" y="113"/>
                    <a:pt x="111" y="113"/>
                    <a:pt x="110" y="113"/>
                  </a:cubicBezTo>
                  <a:cubicBezTo>
                    <a:pt x="109" y="114"/>
                    <a:pt x="109" y="114"/>
                    <a:pt x="109" y="115"/>
                  </a:cubicBezTo>
                  <a:cubicBezTo>
                    <a:pt x="109" y="115"/>
                    <a:pt x="110" y="115"/>
                    <a:pt x="110" y="115"/>
                  </a:cubicBezTo>
                  <a:cubicBezTo>
                    <a:pt x="110" y="114"/>
                    <a:pt x="110" y="114"/>
                    <a:pt x="110" y="114"/>
                  </a:cubicBezTo>
                  <a:cubicBezTo>
                    <a:pt x="111" y="113"/>
                    <a:pt x="112" y="113"/>
                    <a:pt x="112" y="112"/>
                  </a:cubicBezTo>
                  <a:cubicBezTo>
                    <a:pt x="112" y="112"/>
                    <a:pt x="112" y="112"/>
                    <a:pt x="111" y="112"/>
                  </a:cubicBezTo>
                  <a:close/>
                  <a:moveTo>
                    <a:pt x="100" y="113"/>
                  </a:moveTo>
                  <a:cubicBezTo>
                    <a:pt x="100" y="113"/>
                    <a:pt x="101" y="113"/>
                    <a:pt x="102" y="113"/>
                  </a:cubicBezTo>
                  <a:cubicBezTo>
                    <a:pt x="102" y="113"/>
                    <a:pt x="102" y="114"/>
                    <a:pt x="101" y="114"/>
                  </a:cubicBezTo>
                  <a:cubicBezTo>
                    <a:pt x="101" y="114"/>
                    <a:pt x="101" y="114"/>
                    <a:pt x="101" y="115"/>
                  </a:cubicBezTo>
                  <a:cubicBezTo>
                    <a:pt x="101" y="115"/>
                    <a:pt x="101" y="115"/>
                    <a:pt x="100" y="115"/>
                  </a:cubicBezTo>
                  <a:cubicBezTo>
                    <a:pt x="100" y="115"/>
                    <a:pt x="100" y="115"/>
                    <a:pt x="100" y="115"/>
                  </a:cubicBezTo>
                  <a:cubicBezTo>
                    <a:pt x="100" y="115"/>
                    <a:pt x="99" y="115"/>
                    <a:pt x="99" y="115"/>
                  </a:cubicBezTo>
                  <a:cubicBezTo>
                    <a:pt x="99" y="115"/>
                    <a:pt x="99" y="114"/>
                    <a:pt x="99" y="113"/>
                  </a:cubicBezTo>
                  <a:cubicBezTo>
                    <a:pt x="99" y="113"/>
                    <a:pt x="99" y="113"/>
                    <a:pt x="100" y="113"/>
                  </a:cubicBezTo>
                  <a:close/>
                  <a:moveTo>
                    <a:pt x="176" y="114"/>
                  </a:moveTo>
                  <a:cubicBezTo>
                    <a:pt x="177" y="114"/>
                    <a:pt x="178" y="114"/>
                    <a:pt x="178" y="114"/>
                  </a:cubicBezTo>
                  <a:cubicBezTo>
                    <a:pt x="178" y="115"/>
                    <a:pt x="179" y="115"/>
                    <a:pt x="178" y="115"/>
                  </a:cubicBezTo>
                  <a:cubicBezTo>
                    <a:pt x="178" y="116"/>
                    <a:pt x="178" y="116"/>
                    <a:pt x="178" y="116"/>
                  </a:cubicBezTo>
                  <a:cubicBezTo>
                    <a:pt x="177" y="115"/>
                    <a:pt x="177" y="115"/>
                    <a:pt x="176" y="114"/>
                  </a:cubicBezTo>
                  <a:close/>
                  <a:moveTo>
                    <a:pt x="189" y="115"/>
                  </a:moveTo>
                  <a:cubicBezTo>
                    <a:pt x="189" y="115"/>
                    <a:pt x="189" y="115"/>
                    <a:pt x="189" y="115"/>
                  </a:cubicBezTo>
                  <a:cubicBezTo>
                    <a:pt x="189" y="116"/>
                    <a:pt x="189" y="116"/>
                    <a:pt x="190" y="116"/>
                  </a:cubicBezTo>
                  <a:cubicBezTo>
                    <a:pt x="189" y="116"/>
                    <a:pt x="189" y="117"/>
                    <a:pt x="189" y="117"/>
                  </a:cubicBezTo>
                  <a:cubicBezTo>
                    <a:pt x="189" y="116"/>
                    <a:pt x="189" y="116"/>
                    <a:pt x="189" y="115"/>
                  </a:cubicBezTo>
                  <a:close/>
                  <a:moveTo>
                    <a:pt x="160" y="119"/>
                  </a:moveTo>
                  <a:cubicBezTo>
                    <a:pt x="161" y="120"/>
                    <a:pt x="162" y="121"/>
                    <a:pt x="162" y="122"/>
                  </a:cubicBezTo>
                  <a:cubicBezTo>
                    <a:pt x="162" y="122"/>
                    <a:pt x="161" y="122"/>
                    <a:pt x="161" y="122"/>
                  </a:cubicBezTo>
                  <a:cubicBezTo>
                    <a:pt x="161" y="122"/>
                    <a:pt x="161" y="122"/>
                    <a:pt x="161" y="121"/>
                  </a:cubicBezTo>
                  <a:cubicBezTo>
                    <a:pt x="161" y="121"/>
                    <a:pt x="160" y="120"/>
                    <a:pt x="160" y="119"/>
                  </a:cubicBezTo>
                  <a:close/>
                  <a:moveTo>
                    <a:pt x="149" y="120"/>
                  </a:moveTo>
                  <a:cubicBezTo>
                    <a:pt x="149" y="120"/>
                    <a:pt x="150" y="120"/>
                    <a:pt x="150" y="120"/>
                  </a:cubicBezTo>
                  <a:cubicBezTo>
                    <a:pt x="150" y="121"/>
                    <a:pt x="148" y="122"/>
                    <a:pt x="148" y="121"/>
                  </a:cubicBezTo>
                  <a:cubicBezTo>
                    <a:pt x="148" y="121"/>
                    <a:pt x="149" y="120"/>
                    <a:pt x="149" y="120"/>
                  </a:cubicBezTo>
                  <a:close/>
                  <a:moveTo>
                    <a:pt x="112" y="121"/>
                  </a:moveTo>
                  <a:cubicBezTo>
                    <a:pt x="112" y="121"/>
                    <a:pt x="112" y="121"/>
                    <a:pt x="112" y="121"/>
                  </a:cubicBezTo>
                  <a:cubicBezTo>
                    <a:pt x="112" y="121"/>
                    <a:pt x="112" y="121"/>
                    <a:pt x="112" y="121"/>
                  </a:cubicBezTo>
                  <a:close/>
                  <a:moveTo>
                    <a:pt x="100" y="122"/>
                  </a:moveTo>
                  <a:cubicBezTo>
                    <a:pt x="101" y="122"/>
                    <a:pt x="103" y="123"/>
                    <a:pt x="103" y="124"/>
                  </a:cubicBezTo>
                  <a:cubicBezTo>
                    <a:pt x="103" y="124"/>
                    <a:pt x="103" y="124"/>
                    <a:pt x="102" y="124"/>
                  </a:cubicBezTo>
                  <a:cubicBezTo>
                    <a:pt x="102" y="124"/>
                    <a:pt x="102" y="125"/>
                    <a:pt x="102" y="125"/>
                  </a:cubicBezTo>
                  <a:cubicBezTo>
                    <a:pt x="102" y="125"/>
                    <a:pt x="101" y="125"/>
                    <a:pt x="101" y="125"/>
                  </a:cubicBezTo>
                  <a:cubicBezTo>
                    <a:pt x="101" y="124"/>
                    <a:pt x="101" y="123"/>
                    <a:pt x="100" y="123"/>
                  </a:cubicBezTo>
                  <a:cubicBezTo>
                    <a:pt x="100" y="123"/>
                    <a:pt x="100" y="123"/>
                    <a:pt x="100" y="122"/>
                  </a:cubicBezTo>
                  <a:close/>
                  <a:moveTo>
                    <a:pt x="126" y="122"/>
                  </a:moveTo>
                  <a:cubicBezTo>
                    <a:pt x="125" y="122"/>
                    <a:pt x="125" y="123"/>
                    <a:pt x="125" y="123"/>
                  </a:cubicBezTo>
                  <a:cubicBezTo>
                    <a:pt x="126" y="124"/>
                    <a:pt x="126" y="124"/>
                    <a:pt x="126" y="125"/>
                  </a:cubicBezTo>
                  <a:cubicBezTo>
                    <a:pt x="126" y="125"/>
                    <a:pt x="127" y="125"/>
                    <a:pt x="127" y="125"/>
                  </a:cubicBezTo>
                  <a:cubicBezTo>
                    <a:pt x="127" y="124"/>
                    <a:pt x="126" y="123"/>
                    <a:pt x="126" y="122"/>
                  </a:cubicBezTo>
                  <a:close/>
                  <a:moveTo>
                    <a:pt x="153" y="122"/>
                  </a:moveTo>
                  <a:cubicBezTo>
                    <a:pt x="154" y="123"/>
                    <a:pt x="154" y="124"/>
                    <a:pt x="153" y="124"/>
                  </a:cubicBezTo>
                  <a:cubicBezTo>
                    <a:pt x="153" y="123"/>
                    <a:pt x="153" y="123"/>
                    <a:pt x="153" y="123"/>
                  </a:cubicBezTo>
                  <a:cubicBezTo>
                    <a:pt x="153" y="123"/>
                    <a:pt x="153" y="122"/>
                    <a:pt x="153" y="122"/>
                  </a:cubicBezTo>
                  <a:close/>
                  <a:moveTo>
                    <a:pt x="182" y="123"/>
                  </a:moveTo>
                  <a:cubicBezTo>
                    <a:pt x="183" y="123"/>
                    <a:pt x="184" y="123"/>
                    <a:pt x="184" y="125"/>
                  </a:cubicBezTo>
                  <a:cubicBezTo>
                    <a:pt x="184" y="125"/>
                    <a:pt x="184" y="125"/>
                    <a:pt x="184" y="125"/>
                  </a:cubicBezTo>
                  <a:cubicBezTo>
                    <a:pt x="184" y="125"/>
                    <a:pt x="184" y="125"/>
                    <a:pt x="184" y="125"/>
                  </a:cubicBezTo>
                  <a:cubicBezTo>
                    <a:pt x="183" y="125"/>
                    <a:pt x="182" y="125"/>
                    <a:pt x="180" y="125"/>
                  </a:cubicBezTo>
                  <a:cubicBezTo>
                    <a:pt x="180" y="125"/>
                    <a:pt x="180" y="125"/>
                    <a:pt x="180" y="124"/>
                  </a:cubicBezTo>
                  <a:cubicBezTo>
                    <a:pt x="181" y="124"/>
                    <a:pt x="181" y="124"/>
                    <a:pt x="181" y="123"/>
                  </a:cubicBezTo>
                  <a:cubicBezTo>
                    <a:pt x="181" y="123"/>
                    <a:pt x="182" y="123"/>
                    <a:pt x="182" y="123"/>
                  </a:cubicBezTo>
                  <a:close/>
                  <a:moveTo>
                    <a:pt x="50" y="123"/>
                  </a:moveTo>
                  <a:cubicBezTo>
                    <a:pt x="52" y="124"/>
                    <a:pt x="53" y="125"/>
                    <a:pt x="53" y="126"/>
                  </a:cubicBezTo>
                  <a:cubicBezTo>
                    <a:pt x="52" y="126"/>
                    <a:pt x="52" y="126"/>
                    <a:pt x="51" y="126"/>
                  </a:cubicBezTo>
                  <a:cubicBezTo>
                    <a:pt x="51" y="125"/>
                    <a:pt x="51" y="124"/>
                    <a:pt x="50" y="123"/>
                  </a:cubicBezTo>
                  <a:close/>
                  <a:moveTo>
                    <a:pt x="121" y="124"/>
                  </a:moveTo>
                  <a:cubicBezTo>
                    <a:pt x="121" y="125"/>
                    <a:pt x="121" y="127"/>
                    <a:pt x="123" y="127"/>
                  </a:cubicBezTo>
                  <a:cubicBezTo>
                    <a:pt x="123" y="126"/>
                    <a:pt x="123" y="125"/>
                    <a:pt x="123" y="125"/>
                  </a:cubicBezTo>
                  <a:cubicBezTo>
                    <a:pt x="122" y="124"/>
                    <a:pt x="121" y="124"/>
                    <a:pt x="121" y="124"/>
                  </a:cubicBezTo>
                  <a:close/>
                  <a:moveTo>
                    <a:pt x="158" y="124"/>
                  </a:moveTo>
                  <a:cubicBezTo>
                    <a:pt x="159" y="124"/>
                    <a:pt x="160" y="125"/>
                    <a:pt x="160" y="126"/>
                  </a:cubicBezTo>
                  <a:cubicBezTo>
                    <a:pt x="160" y="126"/>
                    <a:pt x="160" y="126"/>
                    <a:pt x="160" y="126"/>
                  </a:cubicBezTo>
                  <a:cubicBezTo>
                    <a:pt x="160" y="126"/>
                    <a:pt x="160" y="127"/>
                    <a:pt x="160" y="127"/>
                  </a:cubicBezTo>
                  <a:cubicBezTo>
                    <a:pt x="159" y="127"/>
                    <a:pt x="158" y="127"/>
                    <a:pt x="158" y="126"/>
                  </a:cubicBezTo>
                  <a:cubicBezTo>
                    <a:pt x="158" y="126"/>
                    <a:pt x="157" y="125"/>
                    <a:pt x="157" y="125"/>
                  </a:cubicBezTo>
                  <a:cubicBezTo>
                    <a:pt x="157" y="125"/>
                    <a:pt x="157" y="125"/>
                    <a:pt x="158" y="125"/>
                  </a:cubicBezTo>
                  <a:cubicBezTo>
                    <a:pt x="158" y="124"/>
                    <a:pt x="158" y="124"/>
                    <a:pt x="158" y="124"/>
                  </a:cubicBezTo>
                  <a:close/>
                  <a:moveTo>
                    <a:pt x="61" y="125"/>
                  </a:moveTo>
                  <a:cubicBezTo>
                    <a:pt x="62" y="125"/>
                    <a:pt x="62" y="125"/>
                    <a:pt x="62" y="125"/>
                  </a:cubicBezTo>
                  <a:cubicBezTo>
                    <a:pt x="62" y="126"/>
                    <a:pt x="62" y="125"/>
                    <a:pt x="63" y="125"/>
                  </a:cubicBezTo>
                  <a:cubicBezTo>
                    <a:pt x="62" y="126"/>
                    <a:pt x="62" y="126"/>
                    <a:pt x="62" y="127"/>
                  </a:cubicBezTo>
                  <a:cubicBezTo>
                    <a:pt x="61" y="127"/>
                    <a:pt x="61" y="127"/>
                    <a:pt x="60" y="127"/>
                  </a:cubicBezTo>
                  <a:cubicBezTo>
                    <a:pt x="60" y="126"/>
                    <a:pt x="60" y="126"/>
                    <a:pt x="60" y="125"/>
                  </a:cubicBezTo>
                  <a:cubicBezTo>
                    <a:pt x="60" y="125"/>
                    <a:pt x="61" y="125"/>
                    <a:pt x="61" y="125"/>
                  </a:cubicBezTo>
                  <a:close/>
                  <a:moveTo>
                    <a:pt x="76" y="125"/>
                  </a:moveTo>
                  <a:cubicBezTo>
                    <a:pt x="77" y="125"/>
                    <a:pt x="79" y="125"/>
                    <a:pt x="79" y="126"/>
                  </a:cubicBezTo>
                  <a:cubicBezTo>
                    <a:pt x="79" y="126"/>
                    <a:pt x="78" y="126"/>
                    <a:pt x="78" y="126"/>
                  </a:cubicBezTo>
                  <a:cubicBezTo>
                    <a:pt x="78" y="126"/>
                    <a:pt x="78" y="127"/>
                    <a:pt x="78" y="127"/>
                  </a:cubicBezTo>
                  <a:cubicBezTo>
                    <a:pt x="77" y="127"/>
                    <a:pt x="77" y="127"/>
                    <a:pt x="76" y="127"/>
                  </a:cubicBezTo>
                  <a:cubicBezTo>
                    <a:pt x="76" y="126"/>
                    <a:pt x="76" y="125"/>
                    <a:pt x="76" y="125"/>
                  </a:cubicBezTo>
                  <a:close/>
                  <a:moveTo>
                    <a:pt x="128" y="125"/>
                  </a:moveTo>
                  <a:cubicBezTo>
                    <a:pt x="128" y="126"/>
                    <a:pt x="128" y="128"/>
                    <a:pt x="128" y="129"/>
                  </a:cubicBezTo>
                  <a:cubicBezTo>
                    <a:pt x="125" y="129"/>
                    <a:pt x="123" y="129"/>
                    <a:pt x="121" y="128"/>
                  </a:cubicBezTo>
                  <a:cubicBezTo>
                    <a:pt x="121" y="128"/>
                    <a:pt x="121" y="129"/>
                    <a:pt x="121" y="129"/>
                  </a:cubicBezTo>
                  <a:cubicBezTo>
                    <a:pt x="122" y="130"/>
                    <a:pt x="121" y="133"/>
                    <a:pt x="121" y="135"/>
                  </a:cubicBezTo>
                  <a:cubicBezTo>
                    <a:pt x="122" y="135"/>
                    <a:pt x="122" y="135"/>
                    <a:pt x="123" y="135"/>
                  </a:cubicBezTo>
                  <a:cubicBezTo>
                    <a:pt x="123" y="135"/>
                    <a:pt x="123" y="134"/>
                    <a:pt x="123" y="134"/>
                  </a:cubicBezTo>
                  <a:cubicBezTo>
                    <a:pt x="125" y="133"/>
                    <a:pt x="126" y="132"/>
                    <a:pt x="129" y="132"/>
                  </a:cubicBezTo>
                  <a:cubicBezTo>
                    <a:pt x="129" y="132"/>
                    <a:pt x="129" y="132"/>
                    <a:pt x="129" y="131"/>
                  </a:cubicBezTo>
                  <a:cubicBezTo>
                    <a:pt x="130" y="129"/>
                    <a:pt x="130" y="127"/>
                    <a:pt x="128" y="125"/>
                  </a:cubicBezTo>
                  <a:close/>
                  <a:moveTo>
                    <a:pt x="150" y="125"/>
                  </a:moveTo>
                  <a:cubicBezTo>
                    <a:pt x="150" y="126"/>
                    <a:pt x="151" y="127"/>
                    <a:pt x="149" y="127"/>
                  </a:cubicBezTo>
                  <a:cubicBezTo>
                    <a:pt x="149" y="127"/>
                    <a:pt x="149" y="126"/>
                    <a:pt x="150" y="126"/>
                  </a:cubicBezTo>
                  <a:cubicBezTo>
                    <a:pt x="150" y="126"/>
                    <a:pt x="150" y="126"/>
                    <a:pt x="150" y="125"/>
                  </a:cubicBezTo>
                  <a:close/>
                  <a:moveTo>
                    <a:pt x="58" y="126"/>
                  </a:moveTo>
                  <a:cubicBezTo>
                    <a:pt x="58" y="126"/>
                    <a:pt x="58" y="126"/>
                    <a:pt x="58" y="125"/>
                  </a:cubicBezTo>
                  <a:cubicBezTo>
                    <a:pt x="57" y="126"/>
                    <a:pt x="59" y="126"/>
                    <a:pt x="58" y="126"/>
                  </a:cubicBezTo>
                  <a:close/>
                  <a:moveTo>
                    <a:pt x="67" y="127"/>
                  </a:moveTo>
                  <a:cubicBezTo>
                    <a:pt x="68" y="128"/>
                    <a:pt x="69" y="129"/>
                    <a:pt x="69" y="130"/>
                  </a:cubicBezTo>
                  <a:cubicBezTo>
                    <a:pt x="69" y="130"/>
                    <a:pt x="69" y="130"/>
                    <a:pt x="69" y="130"/>
                  </a:cubicBezTo>
                  <a:cubicBezTo>
                    <a:pt x="69" y="130"/>
                    <a:pt x="69" y="131"/>
                    <a:pt x="69" y="131"/>
                  </a:cubicBezTo>
                  <a:cubicBezTo>
                    <a:pt x="68" y="131"/>
                    <a:pt x="68" y="131"/>
                    <a:pt x="68" y="131"/>
                  </a:cubicBezTo>
                  <a:cubicBezTo>
                    <a:pt x="67" y="130"/>
                    <a:pt x="65" y="130"/>
                    <a:pt x="65" y="129"/>
                  </a:cubicBezTo>
                  <a:cubicBezTo>
                    <a:pt x="66" y="129"/>
                    <a:pt x="66" y="129"/>
                    <a:pt x="66" y="128"/>
                  </a:cubicBezTo>
                  <a:cubicBezTo>
                    <a:pt x="66" y="128"/>
                    <a:pt x="66" y="128"/>
                    <a:pt x="67" y="127"/>
                  </a:cubicBezTo>
                  <a:close/>
                  <a:moveTo>
                    <a:pt x="117" y="128"/>
                  </a:moveTo>
                  <a:cubicBezTo>
                    <a:pt x="117" y="129"/>
                    <a:pt x="118" y="131"/>
                    <a:pt x="119" y="131"/>
                  </a:cubicBezTo>
                  <a:cubicBezTo>
                    <a:pt x="119" y="130"/>
                    <a:pt x="120" y="129"/>
                    <a:pt x="120" y="129"/>
                  </a:cubicBezTo>
                  <a:cubicBezTo>
                    <a:pt x="119" y="129"/>
                    <a:pt x="118" y="128"/>
                    <a:pt x="117" y="128"/>
                  </a:cubicBezTo>
                  <a:close/>
                  <a:moveTo>
                    <a:pt x="53" y="129"/>
                  </a:moveTo>
                  <a:cubicBezTo>
                    <a:pt x="54" y="129"/>
                    <a:pt x="54" y="129"/>
                    <a:pt x="55" y="129"/>
                  </a:cubicBezTo>
                  <a:cubicBezTo>
                    <a:pt x="54" y="130"/>
                    <a:pt x="54" y="130"/>
                    <a:pt x="53" y="130"/>
                  </a:cubicBezTo>
                  <a:cubicBezTo>
                    <a:pt x="53" y="130"/>
                    <a:pt x="53" y="129"/>
                    <a:pt x="53" y="129"/>
                  </a:cubicBezTo>
                  <a:close/>
                  <a:moveTo>
                    <a:pt x="36" y="131"/>
                  </a:moveTo>
                  <a:cubicBezTo>
                    <a:pt x="37" y="131"/>
                    <a:pt x="38" y="131"/>
                    <a:pt x="38" y="132"/>
                  </a:cubicBezTo>
                  <a:cubicBezTo>
                    <a:pt x="38" y="132"/>
                    <a:pt x="37" y="132"/>
                    <a:pt x="36" y="131"/>
                  </a:cubicBezTo>
                  <a:close/>
                  <a:moveTo>
                    <a:pt x="61" y="132"/>
                  </a:moveTo>
                  <a:cubicBezTo>
                    <a:pt x="62" y="132"/>
                    <a:pt x="64" y="133"/>
                    <a:pt x="64" y="134"/>
                  </a:cubicBezTo>
                  <a:cubicBezTo>
                    <a:pt x="63" y="134"/>
                    <a:pt x="62" y="134"/>
                    <a:pt x="61" y="134"/>
                  </a:cubicBezTo>
                  <a:cubicBezTo>
                    <a:pt x="61" y="134"/>
                    <a:pt x="61" y="133"/>
                    <a:pt x="61" y="132"/>
                  </a:cubicBezTo>
                  <a:close/>
                  <a:moveTo>
                    <a:pt x="86" y="132"/>
                  </a:moveTo>
                  <a:cubicBezTo>
                    <a:pt x="86" y="132"/>
                    <a:pt x="87" y="132"/>
                    <a:pt x="87" y="132"/>
                  </a:cubicBezTo>
                  <a:cubicBezTo>
                    <a:pt x="87" y="132"/>
                    <a:pt x="86" y="132"/>
                    <a:pt x="86" y="132"/>
                  </a:cubicBezTo>
                  <a:close/>
                  <a:moveTo>
                    <a:pt x="48" y="136"/>
                  </a:moveTo>
                  <a:cubicBezTo>
                    <a:pt x="49" y="136"/>
                    <a:pt x="51" y="136"/>
                    <a:pt x="51" y="137"/>
                  </a:cubicBezTo>
                  <a:cubicBezTo>
                    <a:pt x="51" y="137"/>
                    <a:pt x="52" y="137"/>
                    <a:pt x="52" y="137"/>
                  </a:cubicBezTo>
                  <a:cubicBezTo>
                    <a:pt x="52" y="137"/>
                    <a:pt x="52" y="137"/>
                    <a:pt x="52" y="138"/>
                  </a:cubicBezTo>
                  <a:cubicBezTo>
                    <a:pt x="51" y="138"/>
                    <a:pt x="48" y="138"/>
                    <a:pt x="48" y="137"/>
                  </a:cubicBezTo>
                  <a:cubicBezTo>
                    <a:pt x="47" y="137"/>
                    <a:pt x="47" y="137"/>
                    <a:pt x="47" y="136"/>
                  </a:cubicBezTo>
                  <a:cubicBezTo>
                    <a:pt x="48" y="136"/>
                    <a:pt x="48" y="136"/>
                    <a:pt x="48" y="136"/>
                  </a:cubicBezTo>
                  <a:close/>
                  <a:moveTo>
                    <a:pt x="54" y="136"/>
                  </a:moveTo>
                  <a:cubicBezTo>
                    <a:pt x="55" y="136"/>
                    <a:pt x="56" y="137"/>
                    <a:pt x="56" y="138"/>
                  </a:cubicBezTo>
                  <a:cubicBezTo>
                    <a:pt x="55" y="137"/>
                    <a:pt x="54" y="137"/>
                    <a:pt x="54" y="136"/>
                  </a:cubicBezTo>
                  <a:close/>
                  <a:moveTo>
                    <a:pt x="157" y="136"/>
                  </a:moveTo>
                  <a:cubicBezTo>
                    <a:pt x="158" y="136"/>
                    <a:pt x="160" y="136"/>
                    <a:pt x="160" y="137"/>
                  </a:cubicBezTo>
                  <a:cubicBezTo>
                    <a:pt x="159" y="137"/>
                    <a:pt x="159" y="137"/>
                    <a:pt x="159" y="137"/>
                  </a:cubicBezTo>
                  <a:cubicBezTo>
                    <a:pt x="159" y="137"/>
                    <a:pt x="159" y="137"/>
                    <a:pt x="159" y="138"/>
                  </a:cubicBezTo>
                  <a:cubicBezTo>
                    <a:pt x="158" y="138"/>
                    <a:pt x="158" y="138"/>
                    <a:pt x="158" y="137"/>
                  </a:cubicBezTo>
                  <a:cubicBezTo>
                    <a:pt x="157" y="136"/>
                    <a:pt x="157" y="136"/>
                    <a:pt x="157" y="136"/>
                  </a:cubicBezTo>
                  <a:close/>
                  <a:moveTo>
                    <a:pt x="56" y="138"/>
                  </a:moveTo>
                  <a:cubicBezTo>
                    <a:pt x="56" y="138"/>
                    <a:pt x="57" y="138"/>
                    <a:pt x="57" y="138"/>
                  </a:cubicBezTo>
                  <a:cubicBezTo>
                    <a:pt x="57" y="139"/>
                    <a:pt x="57" y="140"/>
                    <a:pt x="56" y="140"/>
                  </a:cubicBezTo>
                  <a:cubicBezTo>
                    <a:pt x="56" y="139"/>
                    <a:pt x="56" y="139"/>
                    <a:pt x="56" y="138"/>
                  </a:cubicBezTo>
                  <a:close/>
                  <a:moveTo>
                    <a:pt x="151" y="138"/>
                  </a:moveTo>
                  <a:cubicBezTo>
                    <a:pt x="152" y="138"/>
                    <a:pt x="152" y="138"/>
                    <a:pt x="152" y="138"/>
                  </a:cubicBezTo>
                  <a:cubicBezTo>
                    <a:pt x="152" y="138"/>
                    <a:pt x="152" y="138"/>
                    <a:pt x="151" y="138"/>
                  </a:cubicBezTo>
                  <a:close/>
                  <a:moveTo>
                    <a:pt x="62" y="139"/>
                  </a:moveTo>
                  <a:cubicBezTo>
                    <a:pt x="62" y="139"/>
                    <a:pt x="63" y="139"/>
                    <a:pt x="63" y="139"/>
                  </a:cubicBezTo>
                  <a:cubicBezTo>
                    <a:pt x="63" y="139"/>
                    <a:pt x="61" y="141"/>
                    <a:pt x="61" y="140"/>
                  </a:cubicBezTo>
                  <a:cubicBezTo>
                    <a:pt x="62" y="139"/>
                    <a:pt x="62" y="139"/>
                    <a:pt x="62" y="139"/>
                  </a:cubicBezTo>
                  <a:close/>
                  <a:moveTo>
                    <a:pt x="100" y="140"/>
                  </a:moveTo>
                  <a:cubicBezTo>
                    <a:pt x="101" y="140"/>
                    <a:pt x="101" y="142"/>
                    <a:pt x="100" y="142"/>
                  </a:cubicBezTo>
                  <a:cubicBezTo>
                    <a:pt x="100" y="141"/>
                    <a:pt x="99" y="140"/>
                    <a:pt x="100" y="140"/>
                  </a:cubicBezTo>
                  <a:cubicBezTo>
                    <a:pt x="100" y="140"/>
                    <a:pt x="100" y="140"/>
                    <a:pt x="100" y="140"/>
                  </a:cubicBezTo>
                  <a:close/>
                  <a:moveTo>
                    <a:pt x="59" y="140"/>
                  </a:moveTo>
                  <a:cubicBezTo>
                    <a:pt x="59" y="140"/>
                    <a:pt x="60" y="140"/>
                    <a:pt x="60" y="140"/>
                  </a:cubicBezTo>
                  <a:cubicBezTo>
                    <a:pt x="60" y="141"/>
                    <a:pt x="60" y="142"/>
                    <a:pt x="59" y="142"/>
                  </a:cubicBezTo>
                  <a:cubicBezTo>
                    <a:pt x="59" y="141"/>
                    <a:pt x="59" y="141"/>
                    <a:pt x="59" y="140"/>
                  </a:cubicBezTo>
                  <a:close/>
                  <a:moveTo>
                    <a:pt x="66" y="140"/>
                  </a:moveTo>
                  <a:cubicBezTo>
                    <a:pt x="67" y="141"/>
                    <a:pt x="67" y="142"/>
                    <a:pt x="66" y="142"/>
                  </a:cubicBezTo>
                  <a:cubicBezTo>
                    <a:pt x="66" y="142"/>
                    <a:pt x="66" y="142"/>
                    <a:pt x="66" y="142"/>
                  </a:cubicBezTo>
                  <a:cubicBezTo>
                    <a:pt x="66" y="141"/>
                    <a:pt x="66" y="141"/>
                    <a:pt x="66" y="140"/>
                  </a:cubicBezTo>
                  <a:close/>
                  <a:moveTo>
                    <a:pt x="118" y="142"/>
                  </a:moveTo>
                  <a:cubicBezTo>
                    <a:pt x="118" y="143"/>
                    <a:pt x="118" y="143"/>
                    <a:pt x="118" y="144"/>
                  </a:cubicBezTo>
                  <a:cubicBezTo>
                    <a:pt x="118" y="144"/>
                    <a:pt x="117" y="143"/>
                    <a:pt x="118" y="143"/>
                  </a:cubicBezTo>
                  <a:cubicBezTo>
                    <a:pt x="118" y="143"/>
                    <a:pt x="118" y="143"/>
                    <a:pt x="118" y="142"/>
                  </a:cubicBezTo>
                  <a:close/>
                  <a:moveTo>
                    <a:pt x="106" y="148"/>
                  </a:moveTo>
                  <a:cubicBezTo>
                    <a:pt x="107" y="149"/>
                    <a:pt x="108" y="150"/>
                    <a:pt x="108" y="151"/>
                  </a:cubicBezTo>
                  <a:cubicBezTo>
                    <a:pt x="107" y="151"/>
                    <a:pt x="107" y="151"/>
                    <a:pt x="106" y="151"/>
                  </a:cubicBezTo>
                  <a:cubicBezTo>
                    <a:pt x="106" y="151"/>
                    <a:pt x="106" y="151"/>
                    <a:pt x="106" y="150"/>
                  </a:cubicBezTo>
                  <a:cubicBezTo>
                    <a:pt x="106" y="150"/>
                    <a:pt x="106" y="150"/>
                    <a:pt x="106" y="149"/>
                  </a:cubicBezTo>
                  <a:cubicBezTo>
                    <a:pt x="106" y="149"/>
                    <a:pt x="106" y="149"/>
                    <a:pt x="106" y="148"/>
                  </a:cubicBezTo>
                  <a:close/>
                  <a:moveTo>
                    <a:pt x="125" y="151"/>
                  </a:moveTo>
                  <a:cubicBezTo>
                    <a:pt x="124" y="151"/>
                    <a:pt x="121" y="151"/>
                    <a:pt x="121" y="152"/>
                  </a:cubicBezTo>
                  <a:cubicBezTo>
                    <a:pt x="121" y="152"/>
                    <a:pt x="121" y="152"/>
                    <a:pt x="121" y="152"/>
                  </a:cubicBezTo>
                  <a:cubicBezTo>
                    <a:pt x="121" y="153"/>
                    <a:pt x="121" y="153"/>
                    <a:pt x="121" y="154"/>
                  </a:cubicBezTo>
                  <a:cubicBezTo>
                    <a:pt x="122" y="153"/>
                    <a:pt x="126" y="153"/>
                    <a:pt x="126" y="152"/>
                  </a:cubicBezTo>
                  <a:cubicBezTo>
                    <a:pt x="125" y="151"/>
                    <a:pt x="125" y="151"/>
                    <a:pt x="125" y="151"/>
                  </a:cubicBezTo>
                  <a:close/>
                  <a:moveTo>
                    <a:pt x="130" y="154"/>
                  </a:moveTo>
                  <a:cubicBezTo>
                    <a:pt x="130" y="156"/>
                    <a:pt x="130" y="159"/>
                    <a:pt x="130" y="161"/>
                  </a:cubicBezTo>
                  <a:cubicBezTo>
                    <a:pt x="130" y="161"/>
                    <a:pt x="131" y="161"/>
                    <a:pt x="131" y="161"/>
                  </a:cubicBezTo>
                  <a:cubicBezTo>
                    <a:pt x="131" y="161"/>
                    <a:pt x="131" y="161"/>
                    <a:pt x="131" y="160"/>
                  </a:cubicBezTo>
                  <a:cubicBezTo>
                    <a:pt x="132" y="160"/>
                    <a:pt x="132" y="160"/>
                    <a:pt x="132" y="159"/>
                  </a:cubicBezTo>
                  <a:cubicBezTo>
                    <a:pt x="132" y="158"/>
                    <a:pt x="132" y="156"/>
                    <a:pt x="133" y="155"/>
                  </a:cubicBezTo>
                  <a:cubicBezTo>
                    <a:pt x="132" y="155"/>
                    <a:pt x="131" y="154"/>
                    <a:pt x="130" y="154"/>
                  </a:cubicBezTo>
                  <a:close/>
                  <a:moveTo>
                    <a:pt x="95" y="154"/>
                  </a:moveTo>
                  <a:cubicBezTo>
                    <a:pt x="96" y="154"/>
                    <a:pt x="96" y="154"/>
                    <a:pt x="96" y="155"/>
                  </a:cubicBezTo>
                  <a:cubicBezTo>
                    <a:pt x="96" y="156"/>
                    <a:pt x="96" y="156"/>
                    <a:pt x="96" y="156"/>
                  </a:cubicBezTo>
                  <a:cubicBezTo>
                    <a:pt x="96" y="156"/>
                    <a:pt x="96" y="156"/>
                    <a:pt x="96" y="156"/>
                  </a:cubicBezTo>
                  <a:cubicBezTo>
                    <a:pt x="96" y="157"/>
                    <a:pt x="96" y="157"/>
                    <a:pt x="96" y="157"/>
                  </a:cubicBezTo>
                  <a:cubicBezTo>
                    <a:pt x="95" y="157"/>
                    <a:pt x="95" y="157"/>
                    <a:pt x="94" y="157"/>
                  </a:cubicBezTo>
                  <a:cubicBezTo>
                    <a:pt x="94" y="156"/>
                    <a:pt x="94" y="156"/>
                    <a:pt x="94" y="155"/>
                  </a:cubicBezTo>
                  <a:cubicBezTo>
                    <a:pt x="94" y="155"/>
                    <a:pt x="95" y="155"/>
                    <a:pt x="95" y="154"/>
                  </a:cubicBezTo>
                  <a:close/>
                  <a:moveTo>
                    <a:pt x="105" y="158"/>
                  </a:moveTo>
                  <a:cubicBezTo>
                    <a:pt x="105" y="158"/>
                    <a:pt x="104" y="160"/>
                    <a:pt x="105" y="160"/>
                  </a:cubicBezTo>
                  <a:cubicBezTo>
                    <a:pt x="105" y="161"/>
                    <a:pt x="105" y="161"/>
                    <a:pt x="105" y="161"/>
                  </a:cubicBezTo>
                  <a:cubicBezTo>
                    <a:pt x="107" y="161"/>
                    <a:pt x="109" y="160"/>
                    <a:pt x="110" y="160"/>
                  </a:cubicBezTo>
                  <a:cubicBezTo>
                    <a:pt x="110" y="159"/>
                    <a:pt x="110" y="159"/>
                    <a:pt x="110" y="158"/>
                  </a:cubicBezTo>
                  <a:cubicBezTo>
                    <a:pt x="109" y="158"/>
                    <a:pt x="107" y="158"/>
                    <a:pt x="105" y="158"/>
                  </a:cubicBezTo>
                  <a:close/>
                  <a:moveTo>
                    <a:pt x="139" y="160"/>
                  </a:moveTo>
                  <a:cubicBezTo>
                    <a:pt x="140" y="161"/>
                    <a:pt x="140" y="162"/>
                    <a:pt x="141" y="162"/>
                  </a:cubicBezTo>
                  <a:cubicBezTo>
                    <a:pt x="141" y="161"/>
                    <a:pt x="140" y="160"/>
                    <a:pt x="139" y="160"/>
                  </a:cubicBezTo>
                  <a:close/>
                  <a:moveTo>
                    <a:pt x="110" y="163"/>
                  </a:moveTo>
                  <a:cubicBezTo>
                    <a:pt x="110" y="163"/>
                    <a:pt x="111" y="163"/>
                    <a:pt x="110" y="163"/>
                  </a:cubicBezTo>
                  <a:cubicBezTo>
                    <a:pt x="110" y="164"/>
                    <a:pt x="110" y="164"/>
                    <a:pt x="110" y="165"/>
                  </a:cubicBezTo>
                  <a:cubicBezTo>
                    <a:pt x="111" y="165"/>
                    <a:pt x="111" y="165"/>
                    <a:pt x="111" y="165"/>
                  </a:cubicBezTo>
                  <a:cubicBezTo>
                    <a:pt x="111" y="164"/>
                    <a:pt x="111" y="164"/>
                    <a:pt x="111" y="164"/>
                  </a:cubicBezTo>
                  <a:cubicBezTo>
                    <a:pt x="111" y="163"/>
                    <a:pt x="111" y="163"/>
                    <a:pt x="110" y="163"/>
                  </a:cubicBezTo>
                  <a:close/>
                  <a:moveTo>
                    <a:pt x="93" y="163"/>
                  </a:moveTo>
                  <a:cubicBezTo>
                    <a:pt x="93" y="164"/>
                    <a:pt x="94" y="165"/>
                    <a:pt x="94" y="164"/>
                  </a:cubicBezTo>
                  <a:cubicBezTo>
                    <a:pt x="93" y="164"/>
                    <a:pt x="93" y="163"/>
                    <a:pt x="93" y="163"/>
                  </a:cubicBezTo>
                  <a:close/>
                  <a:moveTo>
                    <a:pt x="127" y="165"/>
                  </a:moveTo>
                  <a:cubicBezTo>
                    <a:pt x="127" y="166"/>
                    <a:pt x="127" y="166"/>
                    <a:pt x="127" y="167"/>
                  </a:cubicBezTo>
                  <a:cubicBezTo>
                    <a:pt x="128" y="166"/>
                    <a:pt x="129" y="166"/>
                    <a:pt x="129" y="165"/>
                  </a:cubicBezTo>
                  <a:cubicBezTo>
                    <a:pt x="128" y="165"/>
                    <a:pt x="128" y="165"/>
                    <a:pt x="127" y="165"/>
                  </a:cubicBezTo>
                  <a:close/>
                  <a:moveTo>
                    <a:pt x="127" y="167"/>
                  </a:moveTo>
                  <a:cubicBezTo>
                    <a:pt x="126" y="168"/>
                    <a:pt x="124" y="171"/>
                    <a:pt x="126" y="171"/>
                  </a:cubicBezTo>
                  <a:cubicBezTo>
                    <a:pt x="126" y="170"/>
                    <a:pt x="126" y="170"/>
                    <a:pt x="126" y="170"/>
                  </a:cubicBezTo>
                  <a:cubicBezTo>
                    <a:pt x="126" y="170"/>
                    <a:pt x="126" y="170"/>
                    <a:pt x="127" y="170"/>
                  </a:cubicBezTo>
                  <a:cubicBezTo>
                    <a:pt x="127" y="169"/>
                    <a:pt x="127" y="168"/>
                    <a:pt x="127" y="167"/>
                  </a:cubicBezTo>
                  <a:close/>
                  <a:moveTo>
                    <a:pt x="109" y="172"/>
                  </a:moveTo>
                  <a:cubicBezTo>
                    <a:pt x="109" y="172"/>
                    <a:pt x="109" y="173"/>
                    <a:pt x="109" y="173"/>
                  </a:cubicBezTo>
                  <a:cubicBezTo>
                    <a:pt x="110" y="173"/>
                    <a:pt x="110" y="173"/>
                    <a:pt x="110" y="172"/>
                  </a:cubicBezTo>
                  <a:cubicBezTo>
                    <a:pt x="110" y="172"/>
                    <a:pt x="110" y="172"/>
                    <a:pt x="109" y="172"/>
                  </a:cubicBezTo>
                  <a:close/>
                  <a:moveTo>
                    <a:pt x="141" y="172"/>
                  </a:moveTo>
                  <a:cubicBezTo>
                    <a:pt x="142" y="172"/>
                    <a:pt x="143" y="173"/>
                    <a:pt x="143" y="175"/>
                  </a:cubicBezTo>
                  <a:cubicBezTo>
                    <a:pt x="142" y="175"/>
                    <a:pt x="142" y="175"/>
                    <a:pt x="141" y="175"/>
                  </a:cubicBezTo>
                  <a:cubicBezTo>
                    <a:pt x="141" y="174"/>
                    <a:pt x="141" y="173"/>
                    <a:pt x="141" y="172"/>
                  </a:cubicBezTo>
                  <a:close/>
                  <a:moveTo>
                    <a:pt x="121" y="173"/>
                  </a:moveTo>
                  <a:cubicBezTo>
                    <a:pt x="121" y="173"/>
                    <a:pt x="121" y="174"/>
                    <a:pt x="121" y="174"/>
                  </a:cubicBezTo>
                  <a:cubicBezTo>
                    <a:pt x="120" y="174"/>
                    <a:pt x="121" y="174"/>
                    <a:pt x="121" y="175"/>
                  </a:cubicBezTo>
                  <a:cubicBezTo>
                    <a:pt x="121" y="175"/>
                    <a:pt x="122" y="175"/>
                    <a:pt x="123" y="175"/>
                  </a:cubicBezTo>
                  <a:cubicBezTo>
                    <a:pt x="123" y="174"/>
                    <a:pt x="123" y="174"/>
                    <a:pt x="123" y="173"/>
                  </a:cubicBezTo>
                  <a:cubicBezTo>
                    <a:pt x="122" y="173"/>
                    <a:pt x="122" y="173"/>
                    <a:pt x="121" y="173"/>
                  </a:cubicBezTo>
                  <a:close/>
                  <a:moveTo>
                    <a:pt x="118" y="175"/>
                  </a:moveTo>
                  <a:cubicBezTo>
                    <a:pt x="118" y="175"/>
                    <a:pt x="118" y="176"/>
                    <a:pt x="118" y="176"/>
                  </a:cubicBezTo>
                  <a:cubicBezTo>
                    <a:pt x="118" y="176"/>
                    <a:pt x="118" y="176"/>
                    <a:pt x="118" y="177"/>
                  </a:cubicBezTo>
                  <a:cubicBezTo>
                    <a:pt x="117" y="177"/>
                    <a:pt x="117" y="177"/>
                    <a:pt x="118" y="177"/>
                  </a:cubicBezTo>
                  <a:cubicBezTo>
                    <a:pt x="118" y="178"/>
                    <a:pt x="118" y="178"/>
                    <a:pt x="118" y="178"/>
                  </a:cubicBezTo>
                  <a:cubicBezTo>
                    <a:pt x="118" y="178"/>
                    <a:pt x="119" y="178"/>
                    <a:pt x="119" y="178"/>
                  </a:cubicBezTo>
                  <a:cubicBezTo>
                    <a:pt x="119" y="177"/>
                    <a:pt x="119" y="176"/>
                    <a:pt x="118" y="175"/>
                  </a:cubicBezTo>
                  <a:close/>
                  <a:moveTo>
                    <a:pt x="102" y="177"/>
                  </a:moveTo>
                  <a:cubicBezTo>
                    <a:pt x="103" y="177"/>
                    <a:pt x="103" y="177"/>
                    <a:pt x="103" y="177"/>
                  </a:cubicBezTo>
                  <a:cubicBezTo>
                    <a:pt x="103" y="177"/>
                    <a:pt x="103" y="177"/>
                    <a:pt x="102" y="177"/>
                  </a:cubicBezTo>
                  <a:close/>
                  <a:moveTo>
                    <a:pt x="100" y="182"/>
                  </a:moveTo>
                  <a:cubicBezTo>
                    <a:pt x="100" y="182"/>
                    <a:pt x="101" y="182"/>
                    <a:pt x="102" y="182"/>
                  </a:cubicBezTo>
                  <a:cubicBezTo>
                    <a:pt x="102" y="183"/>
                    <a:pt x="102" y="183"/>
                    <a:pt x="102" y="184"/>
                  </a:cubicBezTo>
                  <a:cubicBezTo>
                    <a:pt x="101" y="184"/>
                    <a:pt x="100" y="183"/>
                    <a:pt x="100" y="182"/>
                  </a:cubicBezTo>
                  <a:close/>
                  <a:moveTo>
                    <a:pt x="103" y="186"/>
                  </a:moveTo>
                  <a:cubicBezTo>
                    <a:pt x="105" y="186"/>
                    <a:pt x="106" y="189"/>
                    <a:pt x="105" y="189"/>
                  </a:cubicBezTo>
                  <a:cubicBezTo>
                    <a:pt x="105" y="190"/>
                    <a:pt x="105" y="190"/>
                    <a:pt x="105" y="190"/>
                  </a:cubicBezTo>
                  <a:cubicBezTo>
                    <a:pt x="104" y="190"/>
                    <a:pt x="104" y="190"/>
                    <a:pt x="104" y="189"/>
                  </a:cubicBezTo>
                  <a:cubicBezTo>
                    <a:pt x="103" y="189"/>
                    <a:pt x="103" y="187"/>
                    <a:pt x="103" y="186"/>
                  </a:cubicBezTo>
                  <a:close/>
                  <a:moveTo>
                    <a:pt x="136" y="187"/>
                  </a:moveTo>
                  <a:cubicBezTo>
                    <a:pt x="140" y="190"/>
                    <a:pt x="137" y="193"/>
                    <a:pt x="137" y="197"/>
                  </a:cubicBezTo>
                  <a:cubicBezTo>
                    <a:pt x="137" y="197"/>
                    <a:pt x="137" y="197"/>
                    <a:pt x="137" y="197"/>
                  </a:cubicBezTo>
                  <a:cubicBezTo>
                    <a:pt x="136" y="197"/>
                    <a:pt x="134" y="196"/>
                    <a:pt x="133" y="196"/>
                  </a:cubicBezTo>
                  <a:cubicBezTo>
                    <a:pt x="133" y="196"/>
                    <a:pt x="133" y="196"/>
                    <a:pt x="133" y="195"/>
                  </a:cubicBezTo>
                  <a:cubicBezTo>
                    <a:pt x="133" y="195"/>
                    <a:pt x="134" y="195"/>
                    <a:pt x="134" y="195"/>
                  </a:cubicBezTo>
                  <a:cubicBezTo>
                    <a:pt x="135" y="193"/>
                    <a:pt x="136" y="190"/>
                    <a:pt x="136" y="187"/>
                  </a:cubicBezTo>
                  <a:close/>
                  <a:moveTo>
                    <a:pt x="143" y="196"/>
                  </a:moveTo>
                  <a:cubicBezTo>
                    <a:pt x="143" y="196"/>
                    <a:pt x="144" y="196"/>
                    <a:pt x="144" y="196"/>
                  </a:cubicBezTo>
                  <a:cubicBezTo>
                    <a:pt x="142" y="199"/>
                    <a:pt x="139" y="203"/>
                    <a:pt x="139" y="208"/>
                  </a:cubicBezTo>
                  <a:cubicBezTo>
                    <a:pt x="139" y="208"/>
                    <a:pt x="139" y="208"/>
                    <a:pt x="138" y="208"/>
                  </a:cubicBezTo>
                  <a:cubicBezTo>
                    <a:pt x="138" y="209"/>
                    <a:pt x="138" y="209"/>
                    <a:pt x="138" y="209"/>
                  </a:cubicBezTo>
                  <a:cubicBezTo>
                    <a:pt x="137" y="209"/>
                    <a:pt x="137" y="208"/>
                    <a:pt x="136" y="208"/>
                  </a:cubicBezTo>
                  <a:cubicBezTo>
                    <a:pt x="134" y="208"/>
                    <a:pt x="129" y="210"/>
                    <a:pt x="129" y="212"/>
                  </a:cubicBezTo>
                  <a:cubicBezTo>
                    <a:pt x="128" y="211"/>
                    <a:pt x="126" y="210"/>
                    <a:pt x="126" y="209"/>
                  </a:cubicBezTo>
                  <a:cubicBezTo>
                    <a:pt x="128" y="206"/>
                    <a:pt x="126" y="204"/>
                    <a:pt x="126" y="201"/>
                  </a:cubicBezTo>
                  <a:cubicBezTo>
                    <a:pt x="126" y="201"/>
                    <a:pt x="126" y="201"/>
                    <a:pt x="127" y="201"/>
                  </a:cubicBezTo>
                  <a:cubicBezTo>
                    <a:pt x="127" y="201"/>
                    <a:pt x="128" y="202"/>
                    <a:pt x="129" y="202"/>
                  </a:cubicBezTo>
                  <a:cubicBezTo>
                    <a:pt x="129" y="202"/>
                    <a:pt x="129" y="202"/>
                    <a:pt x="129" y="202"/>
                  </a:cubicBezTo>
                  <a:cubicBezTo>
                    <a:pt x="130" y="201"/>
                    <a:pt x="131" y="200"/>
                    <a:pt x="133" y="200"/>
                  </a:cubicBezTo>
                  <a:cubicBezTo>
                    <a:pt x="133" y="199"/>
                    <a:pt x="135" y="200"/>
                    <a:pt x="135" y="201"/>
                  </a:cubicBezTo>
                  <a:cubicBezTo>
                    <a:pt x="136" y="201"/>
                    <a:pt x="136" y="201"/>
                    <a:pt x="136" y="200"/>
                  </a:cubicBezTo>
                  <a:cubicBezTo>
                    <a:pt x="137" y="199"/>
                    <a:pt x="137" y="198"/>
                    <a:pt x="137" y="197"/>
                  </a:cubicBezTo>
                  <a:cubicBezTo>
                    <a:pt x="139" y="197"/>
                    <a:pt x="141" y="196"/>
                    <a:pt x="143" y="196"/>
                  </a:cubicBezTo>
                  <a:close/>
                  <a:moveTo>
                    <a:pt x="110" y="199"/>
                  </a:moveTo>
                  <a:cubicBezTo>
                    <a:pt x="111" y="200"/>
                    <a:pt x="111" y="200"/>
                    <a:pt x="112" y="200"/>
                  </a:cubicBezTo>
                  <a:cubicBezTo>
                    <a:pt x="112" y="200"/>
                    <a:pt x="111" y="199"/>
                    <a:pt x="110" y="199"/>
                  </a:cubicBezTo>
                  <a:close/>
                  <a:moveTo>
                    <a:pt x="102" y="202"/>
                  </a:moveTo>
                  <a:cubicBezTo>
                    <a:pt x="103" y="202"/>
                    <a:pt x="104" y="202"/>
                    <a:pt x="104" y="204"/>
                  </a:cubicBezTo>
                  <a:cubicBezTo>
                    <a:pt x="104" y="204"/>
                    <a:pt x="104" y="204"/>
                    <a:pt x="104" y="204"/>
                  </a:cubicBezTo>
                  <a:cubicBezTo>
                    <a:pt x="104" y="204"/>
                    <a:pt x="104" y="204"/>
                    <a:pt x="104" y="204"/>
                  </a:cubicBezTo>
                  <a:cubicBezTo>
                    <a:pt x="103" y="204"/>
                    <a:pt x="102" y="205"/>
                    <a:pt x="102" y="204"/>
                  </a:cubicBezTo>
                  <a:cubicBezTo>
                    <a:pt x="102" y="203"/>
                    <a:pt x="102" y="203"/>
                    <a:pt x="102" y="202"/>
                  </a:cubicBezTo>
                  <a:close/>
                  <a:moveTo>
                    <a:pt x="116" y="203"/>
                  </a:moveTo>
                  <a:cubicBezTo>
                    <a:pt x="116" y="203"/>
                    <a:pt x="116" y="203"/>
                    <a:pt x="116" y="204"/>
                  </a:cubicBezTo>
                  <a:cubicBezTo>
                    <a:pt x="116" y="203"/>
                    <a:pt x="116" y="203"/>
                    <a:pt x="116" y="203"/>
                  </a:cubicBezTo>
                  <a:close/>
                  <a:moveTo>
                    <a:pt x="100" y="204"/>
                  </a:moveTo>
                  <a:cubicBezTo>
                    <a:pt x="100" y="205"/>
                    <a:pt x="101" y="205"/>
                    <a:pt x="102" y="205"/>
                  </a:cubicBezTo>
                  <a:cubicBezTo>
                    <a:pt x="102" y="205"/>
                    <a:pt x="102" y="206"/>
                    <a:pt x="102" y="206"/>
                  </a:cubicBezTo>
                  <a:cubicBezTo>
                    <a:pt x="101" y="206"/>
                    <a:pt x="101" y="206"/>
                    <a:pt x="101" y="206"/>
                  </a:cubicBezTo>
                  <a:cubicBezTo>
                    <a:pt x="101" y="207"/>
                    <a:pt x="101" y="207"/>
                    <a:pt x="101" y="207"/>
                  </a:cubicBezTo>
                  <a:cubicBezTo>
                    <a:pt x="101" y="207"/>
                    <a:pt x="100" y="207"/>
                    <a:pt x="100" y="207"/>
                  </a:cubicBezTo>
                  <a:cubicBezTo>
                    <a:pt x="100" y="207"/>
                    <a:pt x="100" y="207"/>
                    <a:pt x="100" y="206"/>
                  </a:cubicBezTo>
                  <a:cubicBezTo>
                    <a:pt x="99" y="206"/>
                    <a:pt x="99" y="206"/>
                    <a:pt x="100" y="206"/>
                  </a:cubicBezTo>
                  <a:cubicBezTo>
                    <a:pt x="100" y="205"/>
                    <a:pt x="100" y="205"/>
                    <a:pt x="100" y="204"/>
                  </a:cubicBezTo>
                  <a:close/>
                  <a:moveTo>
                    <a:pt x="143" y="212"/>
                  </a:moveTo>
                  <a:cubicBezTo>
                    <a:pt x="143" y="212"/>
                    <a:pt x="144" y="212"/>
                    <a:pt x="144" y="212"/>
                  </a:cubicBezTo>
                  <a:cubicBezTo>
                    <a:pt x="144" y="212"/>
                    <a:pt x="142" y="214"/>
                    <a:pt x="142" y="212"/>
                  </a:cubicBezTo>
                  <a:cubicBezTo>
                    <a:pt x="142" y="212"/>
                    <a:pt x="143" y="212"/>
                    <a:pt x="143" y="212"/>
                  </a:cubicBezTo>
                  <a:close/>
                  <a:moveTo>
                    <a:pt x="127" y="212"/>
                  </a:moveTo>
                  <a:cubicBezTo>
                    <a:pt x="128" y="213"/>
                    <a:pt x="128" y="214"/>
                    <a:pt x="127" y="214"/>
                  </a:cubicBezTo>
                  <a:cubicBezTo>
                    <a:pt x="127" y="214"/>
                    <a:pt x="127" y="213"/>
                    <a:pt x="127" y="212"/>
                  </a:cubicBezTo>
                  <a:close/>
                  <a:moveTo>
                    <a:pt x="127" y="216"/>
                  </a:moveTo>
                  <a:cubicBezTo>
                    <a:pt x="127" y="216"/>
                    <a:pt x="127" y="216"/>
                    <a:pt x="127" y="216"/>
                  </a:cubicBezTo>
                  <a:cubicBezTo>
                    <a:pt x="128" y="216"/>
                    <a:pt x="128" y="216"/>
                    <a:pt x="128" y="217"/>
                  </a:cubicBezTo>
                  <a:cubicBezTo>
                    <a:pt x="127" y="217"/>
                    <a:pt x="127" y="217"/>
                    <a:pt x="127" y="218"/>
                  </a:cubicBezTo>
                  <a:cubicBezTo>
                    <a:pt x="127" y="218"/>
                    <a:pt x="127" y="218"/>
                    <a:pt x="127" y="218"/>
                  </a:cubicBezTo>
                  <a:cubicBezTo>
                    <a:pt x="127" y="218"/>
                    <a:pt x="127" y="218"/>
                    <a:pt x="127" y="218"/>
                  </a:cubicBezTo>
                  <a:cubicBezTo>
                    <a:pt x="126" y="218"/>
                    <a:pt x="126" y="218"/>
                    <a:pt x="126" y="218"/>
                  </a:cubicBezTo>
                  <a:cubicBezTo>
                    <a:pt x="126" y="217"/>
                    <a:pt x="126" y="217"/>
                    <a:pt x="127" y="216"/>
                  </a:cubicBezTo>
                  <a:close/>
                  <a:moveTo>
                    <a:pt x="100" y="218"/>
                  </a:moveTo>
                  <a:cubicBezTo>
                    <a:pt x="101" y="218"/>
                    <a:pt x="101" y="217"/>
                    <a:pt x="101" y="218"/>
                  </a:cubicBezTo>
                  <a:cubicBezTo>
                    <a:pt x="101" y="219"/>
                    <a:pt x="102" y="219"/>
                    <a:pt x="102" y="220"/>
                  </a:cubicBezTo>
                  <a:cubicBezTo>
                    <a:pt x="101" y="220"/>
                    <a:pt x="101" y="220"/>
                    <a:pt x="101" y="220"/>
                  </a:cubicBezTo>
                  <a:cubicBezTo>
                    <a:pt x="100" y="220"/>
                    <a:pt x="100" y="220"/>
                    <a:pt x="100" y="221"/>
                  </a:cubicBezTo>
                  <a:cubicBezTo>
                    <a:pt x="99" y="221"/>
                    <a:pt x="99" y="221"/>
                    <a:pt x="98" y="221"/>
                  </a:cubicBezTo>
                  <a:cubicBezTo>
                    <a:pt x="98" y="220"/>
                    <a:pt x="98" y="220"/>
                    <a:pt x="98" y="219"/>
                  </a:cubicBezTo>
                  <a:cubicBezTo>
                    <a:pt x="99" y="219"/>
                    <a:pt x="100" y="218"/>
                    <a:pt x="100" y="218"/>
                  </a:cubicBezTo>
                  <a:close/>
                  <a:moveTo>
                    <a:pt x="119" y="228"/>
                  </a:moveTo>
                  <a:cubicBezTo>
                    <a:pt x="119" y="229"/>
                    <a:pt x="119" y="229"/>
                    <a:pt x="119" y="229"/>
                  </a:cubicBezTo>
                  <a:cubicBezTo>
                    <a:pt x="119" y="229"/>
                    <a:pt x="119" y="229"/>
                    <a:pt x="119" y="228"/>
                  </a:cubicBezTo>
                  <a:close/>
                  <a:moveTo>
                    <a:pt x="126" y="232"/>
                  </a:moveTo>
                  <a:cubicBezTo>
                    <a:pt x="125" y="233"/>
                    <a:pt x="125" y="235"/>
                    <a:pt x="124" y="235"/>
                  </a:cubicBezTo>
                  <a:cubicBezTo>
                    <a:pt x="124" y="235"/>
                    <a:pt x="124" y="235"/>
                    <a:pt x="124" y="236"/>
                  </a:cubicBezTo>
                  <a:cubicBezTo>
                    <a:pt x="125" y="236"/>
                    <a:pt x="126" y="236"/>
                    <a:pt x="127" y="236"/>
                  </a:cubicBezTo>
                  <a:cubicBezTo>
                    <a:pt x="127" y="235"/>
                    <a:pt x="127" y="235"/>
                    <a:pt x="127" y="235"/>
                  </a:cubicBezTo>
                  <a:cubicBezTo>
                    <a:pt x="127" y="234"/>
                    <a:pt x="126" y="233"/>
                    <a:pt x="126" y="232"/>
                  </a:cubicBezTo>
                  <a:close/>
                  <a:moveTo>
                    <a:pt x="135" y="238"/>
                  </a:moveTo>
                  <a:cubicBezTo>
                    <a:pt x="134" y="239"/>
                    <a:pt x="134" y="241"/>
                    <a:pt x="134" y="243"/>
                  </a:cubicBezTo>
                  <a:cubicBezTo>
                    <a:pt x="135" y="243"/>
                    <a:pt x="135" y="243"/>
                    <a:pt x="136" y="243"/>
                  </a:cubicBezTo>
                  <a:cubicBezTo>
                    <a:pt x="137" y="242"/>
                    <a:pt x="138" y="239"/>
                    <a:pt x="139" y="239"/>
                  </a:cubicBezTo>
                  <a:cubicBezTo>
                    <a:pt x="139" y="239"/>
                    <a:pt x="139" y="239"/>
                    <a:pt x="139" y="239"/>
                  </a:cubicBezTo>
                  <a:cubicBezTo>
                    <a:pt x="139" y="239"/>
                    <a:pt x="139" y="239"/>
                    <a:pt x="139" y="239"/>
                  </a:cubicBezTo>
                  <a:cubicBezTo>
                    <a:pt x="139" y="238"/>
                    <a:pt x="139" y="238"/>
                    <a:pt x="139" y="238"/>
                  </a:cubicBezTo>
                  <a:cubicBezTo>
                    <a:pt x="137" y="238"/>
                    <a:pt x="136" y="238"/>
                    <a:pt x="135" y="238"/>
                  </a:cubicBezTo>
                  <a:close/>
                  <a:moveTo>
                    <a:pt x="104" y="240"/>
                  </a:moveTo>
                  <a:cubicBezTo>
                    <a:pt x="104" y="241"/>
                    <a:pt x="105" y="243"/>
                    <a:pt x="107" y="243"/>
                  </a:cubicBezTo>
                  <a:cubicBezTo>
                    <a:pt x="107" y="243"/>
                    <a:pt x="107" y="243"/>
                    <a:pt x="107" y="243"/>
                  </a:cubicBezTo>
                  <a:cubicBezTo>
                    <a:pt x="107" y="243"/>
                    <a:pt x="108" y="243"/>
                    <a:pt x="108" y="243"/>
                  </a:cubicBezTo>
                  <a:cubicBezTo>
                    <a:pt x="108" y="242"/>
                    <a:pt x="108" y="242"/>
                    <a:pt x="108" y="241"/>
                  </a:cubicBezTo>
                  <a:cubicBezTo>
                    <a:pt x="106" y="241"/>
                    <a:pt x="105" y="240"/>
                    <a:pt x="104" y="240"/>
                  </a:cubicBezTo>
                  <a:close/>
                  <a:moveTo>
                    <a:pt x="94" y="243"/>
                  </a:moveTo>
                  <a:cubicBezTo>
                    <a:pt x="95" y="243"/>
                    <a:pt x="95" y="243"/>
                    <a:pt x="96" y="243"/>
                  </a:cubicBezTo>
                  <a:cubicBezTo>
                    <a:pt x="95" y="244"/>
                    <a:pt x="95" y="245"/>
                    <a:pt x="94" y="245"/>
                  </a:cubicBezTo>
                  <a:cubicBezTo>
                    <a:pt x="94" y="244"/>
                    <a:pt x="94" y="244"/>
                    <a:pt x="94" y="243"/>
                  </a:cubicBezTo>
                  <a:close/>
                  <a:moveTo>
                    <a:pt x="122" y="245"/>
                  </a:moveTo>
                  <a:cubicBezTo>
                    <a:pt x="121" y="249"/>
                    <a:pt x="121" y="252"/>
                    <a:pt x="119" y="255"/>
                  </a:cubicBezTo>
                  <a:cubicBezTo>
                    <a:pt x="117" y="256"/>
                    <a:pt x="112" y="257"/>
                    <a:pt x="112" y="257"/>
                  </a:cubicBezTo>
                  <a:cubicBezTo>
                    <a:pt x="112" y="257"/>
                    <a:pt x="111" y="257"/>
                    <a:pt x="111" y="257"/>
                  </a:cubicBezTo>
                  <a:cubicBezTo>
                    <a:pt x="111" y="258"/>
                    <a:pt x="111" y="258"/>
                    <a:pt x="111" y="258"/>
                  </a:cubicBezTo>
                  <a:cubicBezTo>
                    <a:pt x="111" y="258"/>
                    <a:pt x="112" y="258"/>
                    <a:pt x="112" y="258"/>
                  </a:cubicBezTo>
                  <a:cubicBezTo>
                    <a:pt x="114" y="258"/>
                    <a:pt x="115" y="259"/>
                    <a:pt x="117" y="259"/>
                  </a:cubicBezTo>
                  <a:cubicBezTo>
                    <a:pt x="118" y="258"/>
                    <a:pt x="120" y="258"/>
                    <a:pt x="120" y="257"/>
                  </a:cubicBezTo>
                  <a:cubicBezTo>
                    <a:pt x="120" y="257"/>
                    <a:pt x="121" y="257"/>
                    <a:pt x="121" y="257"/>
                  </a:cubicBezTo>
                  <a:cubicBezTo>
                    <a:pt x="121" y="258"/>
                    <a:pt x="121" y="260"/>
                    <a:pt x="121" y="262"/>
                  </a:cubicBezTo>
                  <a:cubicBezTo>
                    <a:pt x="121" y="262"/>
                    <a:pt x="122" y="262"/>
                    <a:pt x="122" y="262"/>
                  </a:cubicBezTo>
                  <a:cubicBezTo>
                    <a:pt x="122" y="261"/>
                    <a:pt x="124" y="259"/>
                    <a:pt x="125" y="259"/>
                  </a:cubicBezTo>
                  <a:cubicBezTo>
                    <a:pt x="124" y="254"/>
                    <a:pt x="127" y="249"/>
                    <a:pt x="122" y="245"/>
                  </a:cubicBezTo>
                  <a:close/>
                  <a:moveTo>
                    <a:pt x="133" y="246"/>
                  </a:moveTo>
                  <a:cubicBezTo>
                    <a:pt x="131" y="250"/>
                    <a:pt x="129" y="252"/>
                    <a:pt x="129" y="257"/>
                  </a:cubicBezTo>
                  <a:cubicBezTo>
                    <a:pt x="130" y="257"/>
                    <a:pt x="130" y="257"/>
                    <a:pt x="131" y="257"/>
                  </a:cubicBezTo>
                  <a:cubicBezTo>
                    <a:pt x="131" y="257"/>
                    <a:pt x="131" y="256"/>
                    <a:pt x="131" y="256"/>
                  </a:cubicBezTo>
                  <a:cubicBezTo>
                    <a:pt x="131" y="254"/>
                    <a:pt x="132" y="247"/>
                    <a:pt x="135" y="247"/>
                  </a:cubicBezTo>
                  <a:cubicBezTo>
                    <a:pt x="135" y="247"/>
                    <a:pt x="135" y="246"/>
                    <a:pt x="135" y="246"/>
                  </a:cubicBezTo>
                  <a:cubicBezTo>
                    <a:pt x="134" y="246"/>
                    <a:pt x="133" y="246"/>
                    <a:pt x="133" y="246"/>
                  </a:cubicBezTo>
                  <a:close/>
                  <a:moveTo>
                    <a:pt x="112" y="247"/>
                  </a:moveTo>
                  <a:cubicBezTo>
                    <a:pt x="110" y="248"/>
                    <a:pt x="109" y="249"/>
                    <a:pt x="108" y="251"/>
                  </a:cubicBezTo>
                  <a:cubicBezTo>
                    <a:pt x="107" y="252"/>
                    <a:pt x="108" y="256"/>
                    <a:pt x="110" y="256"/>
                  </a:cubicBezTo>
                  <a:cubicBezTo>
                    <a:pt x="110" y="256"/>
                    <a:pt x="110" y="256"/>
                    <a:pt x="110" y="255"/>
                  </a:cubicBezTo>
                  <a:cubicBezTo>
                    <a:pt x="110" y="255"/>
                    <a:pt x="110" y="255"/>
                    <a:pt x="110" y="255"/>
                  </a:cubicBezTo>
                  <a:cubicBezTo>
                    <a:pt x="110" y="253"/>
                    <a:pt x="111" y="249"/>
                    <a:pt x="114" y="249"/>
                  </a:cubicBezTo>
                  <a:cubicBezTo>
                    <a:pt x="113" y="248"/>
                    <a:pt x="112" y="247"/>
                    <a:pt x="112" y="247"/>
                  </a:cubicBezTo>
                  <a:close/>
                  <a:moveTo>
                    <a:pt x="141" y="255"/>
                  </a:moveTo>
                  <a:cubicBezTo>
                    <a:pt x="143" y="256"/>
                    <a:pt x="142" y="257"/>
                    <a:pt x="142" y="258"/>
                  </a:cubicBezTo>
                  <a:cubicBezTo>
                    <a:pt x="142" y="257"/>
                    <a:pt x="142" y="256"/>
                    <a:pt x="141" y="255"/>
                  </a:cubicBezTo>
                  <a:close/>
                  <a:moveTo>
                    <a:pt x="118" y="262"/>
                  </a:moveTo>
                  <a:cubicBezTo>
                    <a:pt x="118" y="262"/>
                    <a:pt x="118" y="262"/>
                    <a:pt x="118" y="263"/>
                  </a:cubicBezTo>
                  <a:cubicBezTo>
                    <a:pt x="119" y="262"/>
                    <a:pt x="119" y="263"/>
                    <a:pt x="119" y="262"/>
                  </a:cubicBezTo>
                  <a:cubicBezTo>
                    <a:pt x="119" y="262"/>
                    <a:pt x="118" y="262"/>
                    <a:pt x="118" y="262"/>
                  </a:cubicBezTo>
                  <a:close/>
                  <a:moveTo>
                    <a:pt x="125" y="263"/>
                  </a:moveTo>
                  <a:cubicBezTo>
                    <a:pt x="124" y="264"/>
                    <a:pt x="124" y="265"/>
                    <a:pt x="125" y="265"/>
                  </a:cubicBezTo>
                  <a:cubicBezTo>
                    <a:pt x="125" y="264"/>
                    <a:pt x="125" y="264"/>
                    <a:pt x="125" y="263"/>
                  </a:cubicBezTo>
                  <a:close/>
                  <a:moveTo>
                    <a:pt x="132" y="264"/>
                  </a:moveTo>
                  <a:cubicBezTo>
                    <a:pt x="132" y="264"/>
                    <a:pt x="133" y="265"/>
                    <a:pt x="134" y="265"/>
                  </a:cubicBezTo>
                  <a:cubicBezTo>
                    <a:pt x="133" y="264"/>
                    <a:pt x="133" y="264"/>
                    <a:pt x="132" y="264"/>
                  </a:cubicBezTo>
                  <a:close/>
                  <a:moveTo>
                    <a:pt x="98" y="265"/>
                  </a:moveTo>
                  <a:cubicBezTo>
                    <a:pt x="98" y="265"/>
                    <a:pt x="98" y="265"/>
                    <a:pt x="98" y="265"/>
                  </a:cubicBezTo>
                  <a:cubicBezTo>
                    <a:pt x="98" y="265"/>
                    <a:pt x="98" y="265"/>
                    <a:pt x="98" y="265"/>
                  </a:cubicBezTo>
                  <a:close/>
                  <a:moveTo>
                    <a:pt x="106" y="270"/>
                  </a:moveTo>
                  <a:cubicBezTo>
                    <a:pt x="106" y="270"/>
                    <a:pt x="107" y="272"/>
                    <a:pt x="106" y="272"/>
                  </a:cubicBezTo>
                  <a:cubicBezTo>
                    <a:pt x="106" y="271"/>
                    <a:pt x="106" y="271"/>
                    <a:pt x="106" y="271"/>
                  </a:cubicBezTo>
                  <a:cubicBezTo>
                    <a:pt x="106" y="270"/>
                    <a:pt x="106" y="270"/>
                    <a:pt x="106" y="270"/>
                  </a:cubicBezTo>
                  <a:close/>
                  <a:moveTo>
                    <a:pt x="120" y="272"/>
                  </a:moveTo>
                  <a:cubicBezTo>
                    <a:pt x="120" y="273"/>
                    <a:pt x="119" y="274"/>
                    <a:pt x="119" y="276"/>
                  </a:cubicBezTo>
                  <a:cubicBezTo>
                    <a:pt x="120" y="276"/>
                    <a:pt x="121" y="276"/>
                    <a:pt x="121" y="276"/>
                  </a:cubicBezTo>
                  <a:cubicBezTo>
                    <a:pt x="121" y="275"/>
                    <a:pt x="121" y="275"/>
                    <a:pt x="121" y="274"/>
                  </a:cubicBezTo>
                  <a:cubicBezTo>
                    <a:pt x="121" y="273"/>
                    <a:pt x="121" y="272"/>
                    <a:pt x="120" y="272"/>
                  </a:cubicBezTo>
                  <a:close/>
                  <a:moveTo>
                    <a:pt x="133" y="274"/>
                  </a:moveTo>
                  <a:cubicBezTo>
                    <a:pt x="133" y="275"/>
                    <a:pt x="133" y="278"/>
                    <a:pt x="135" y="278"/>
                  </a:cubicBezTo>
                  <a:cubicBezTo>
                    <a:pt x="135" y="278"/>
                    <a:pt x="135" y="278"/>
                    <a:pt x="135" y="278"/>
                  </a:cubicBezTo>
                  <a:cubicBezTo>
                    <a:pt x="135" y="278"/>
                    <a:pt x="135" y="278"/>
                    <a:pt x="135" y="278"/>
                  </a:cubicBezTo>
                  <a:cubicBezTo>
                    <a:pt x="135" y="278"/>
                    <a:pt x="135" y="278"/>
                    <a:pt x="135" y="278"/>
                  </a:cubicBezTo>
                  <a:cubicBezTo>
                    <a:pt x="136" y="277"/>
                    <a:pt x="138" y="274"/>
                    <a:pt x="137" y="274"/>
                  </a:cubicBezTo>
                  <a:cubicBezTo>
                    <a:pt x="137" y="274"/>
                    <a:pt x="137" y="274"/>
                    <a:pt x="137" y="274"/>
                  </a:cubicBezTo>
                  <a:cubicBezTo>
                    <a:pt x="136" y="274"/>
                    <a:pt x="134" y="274"/>
                    <a:pt x="133" y="274"/>
                  </a:cubicBezTo>
                  <a:close/>
                  <a:moveTo>
                    <a:pt x="121" y="280"/>
                  </a:moveTo>
                  <a:cubicBezTo>
                    <a:pt x="121" y="281"/>
                    <a:pt x="122" y="282"/>
                    <a:pt x="122" y="284"/>
                  </a:cubicBezTo>
                  <a:cubicBezTo>
                    <a:pt x="122" y="284"/>
                    <a:pt x="121" y="284"/>
                    <a:pt x="121" y="284"/>
                  </a:cubicBezTo>
                  <a:cubicBezTo>
                    <a:pt x="121" y="284"/>
                    <a:pt x="119" y="285"/>
                    <a:pt x="118" y="285"/>
                  </a:cubicBezTo>
                  <a:cubicBezTo>
                    <a:pt x="118" y="285"/>
                    <a:pt x="118" y="286"/>
                    <a:pt x="118" y="286"/>
                  </a:cubicBezTo>
                  <a:cubicBezTo>
                    <a:pt x="119" y="286"/>
                    <a:pt x="119" y="286"/>
                    <a:pt x="119" y="286"/>
                  </a:cubicBezTo>
                  <a:cubicBezTo>
                    <a:pt x="121" y="289"/>
                    <a:pt x="124" y="291"/>
                    <a:pt x="124" y="294"/>
                  </a:cubicBezTo>
                  <a:cubicBezTo>
                    <a:pt x="125" y="295"/>
                    <a:pt x="124" y="295"/>
                    <a:pt x="125" y="295"/>
                  </a:cubicBezTo>
                  <a:cubicBezTo>
                    <a:pt x="125" y="295"/>
                    <a:pt x="125" y="296"/>
                    <a:pt x="125" y="296"/>
                  </a:cubicBezTo>
                  <a:cubicBezTo>
                    <a:pt x="126" y="296"/>
                    <a:pt x="126" y="296"/>
                    <a:pt x="127" y="296"/>
                  </a:cubicBezTo>
                  <a:cubicBezTo>
                    <a:pt x="127" y="296"/>
                    <a:pt x="127" y="295"/>
                    <a:pt x="127" y="295"/>
                  </a:cubicBezTo>
                  <a:cubicBezTo>
                    <a:pt x="127" y="294"/>
                    <a:pt x="129" y="291"/>
                    <a:pt x="129" y="290"/>
                  </a:cubicBezTo>
                  <a:cubicBezTo>
                    <a:pt x="129" y="290"/>
                    <a:pt x="127" y="292"/>
                    <a:pt x="127" y="290"/>
                  </a:cubicBezTo>
                  <a:cubicBezTo>
                    <a:pt x="126" y="290"/>
                    <a:pt x="126" y="290"/>
                    <a:pt x="126" y="290"/>
                  </a:cubicBezTo>
                  <a:cubicBezTo>
                    <a:pt x="126" y="290"/>
                    <a:pt x="125" y="289"/>
                    <a:pt x="125" y="288"/>
                  </a:cubicBezTo>
                  <a:cubicBezTo>
                    <a:pt x="126" y="287"/>
                    <a:pt x="127" y="286"/>
                    <a:pt x="128" y="286"/>
                  </a:cubicBezTo>
                  <a:cubicBezTo>
                    <a:pt x="128" y="286"/>
                    <a:pt x="128" y="286"/>
                    <a:pt x="128" y="285"/>
                  </a:cubicBezTo>
                  <a:cubicBezTo>
                    <a:pt x="128" y="285"/>
                    <a:pt x="127" y="285"/>
                    <a:pt x="127" y="285"/>
                  </a:cubicBezTo>
                  <a:cubicBezTo>
                    <a:pt x="127" y="285"/>
                    <a:pt x="127" y="285"/>
                    <a:pt x="127" y="284"/>
                  </a:cubicBezTo>
                  <a:cubicBezTo>
                    <a:pt x="127" y="284"/>
                    <a:pt x="127" y="284"/>
                    <a:pt x="127" y="284"/>
                  </a:cubicBezTo>
                  <a:cubicBezTo>
                    <a:pt x="126" y="285"/>
                    <a:pt x="125" y="285"/>
                    <a:pt x="124" y="285"/>
                  </a:cubicBezTo>
                  <a:cubicBezTo>
                    <a:pt x="124" y="285"/>
                    <a:pt x="124" y="284"/>
                    <a:pt x="124" y="284"/>
                  </a:cubicBezTo>
                  <a:cubicBezTo>
                    <a:pt x="124" y="284"/>
                    <a:pt x="124" y="284"/>
                    <a:pt x="125" y="284"/>
                  </a:cubicBezTo>
                  <a:cubicBezTo>
                    <a:pt x="125" y="283"/>
                    <a:pt x="125" y="282"/>
                    <a:pt x="125" y="281"/>
                  </a:cubicBezTo>
                  <a:cubicBezTo>
                    <a:pt x="124" y="281"/>
                    <a:pt x="123" y="280"/>
                    <a:pt x="121" y="280"/>
                  </a:cubicBezTo>
                  <a:close/>
                  <a:moveTo>
                    <a:pt x="129" y="281"/>
                  </a:moveTo>
                  <a:cubicBezTo>
                    <a:pt x="128" y="281"/>
                    <a:pt x="128" y="282"/>
                    <a:pt x="128" y="282"/>
                  </a:cubicBezTo>
                  <a:cubicBezTo>
                    <a:pt x="129" y="283"/>
                    <a:pt x="130" y="284"/>
                    <a:pt x="131" y="284"/>
                  </a:cubicBezTo>
                  <a:cubicBezTo>
                    <a:pt x="131" y="283"/>
                    <a:pt x="132" y="282"/>
                    <a:pt x="131" y="282"/>
                  </a:cubicBezTo>
                  <a:cubicBezTo>
                    <a:pt x="130" y="282"/>
                    <a:pt x="129" y="281"/>
                    <a:pt x="129" y="281"/>
                  </a:cubicBezTo>
                  <a:close/>
                  <a:moveTo>
                    <a:pt x="108" y="284"/>
                  </a:moveTo>
                  <a:cubicBezTo>
                    <a:pt x="109" y="285"/>
                    <a:pt x="110" y="286"/>
                    <a:pt x="110" y="287"/>
                  </a:cubicBezTo>
                  <a:cubicBezTo>
                    <a:pt x="110" y="287"/>
                    <a:pt x="110" y="287"/>
                    <a:pt x="110" y="287"/>
                  </a:cubicBezTo>
                  <a:cubicBezTo>
                    <a:pt x="110" y="287"/>
                    <a:pt x="110" y="288"/>
                    <a:pt x="110" y="288"/>
                  </a:cubicBezTo>
                  <a:cubicBezTo>
                    <a:pt x="109" y="288"/>
                    <a:pt x="108" y="288"/>
                    <a:pt x="108" y="288"/>
                  </a:cubicBezTo>
                  <a:cubicBezTo>
                    <a:pt x="108" y="288"/>
                    <a:pt x="108" y="287"/>
                    <a:pt x="108" y="287"/>
                  </a:cubicBezTo>
                  <a:cubicBezTo>
                    <a:pt x="107" y="287"/>
                    <a:pt x="107" y="287"/>
                    <a:pt x="107" y="287"/>
                  </a:cubicBezTo>
                  <a:cubicBezTo>
                    <a:pt x="107" y="286"/>
                    <a:pt x="108" y="285"/>
                    <a:pt x="108" y="284"/>
                  </a:cubicBezTo>
                  <a:close/>
                  <a:moveTo>
                    <a:pt x="133" y="287"/>
                  </a:moveTo>
                  <a:cubicBezTo>
                    <a:pt x="133" y="291"/>
                    <a:pt x="138" y="294"/>
                    <a:pt x="138" y="296"/>
                  </a:cubicBezTo>
                  <a:cubicBezTo>
                    <a:pt x="138" y="296"/>
                    <a:pt x="139" y="296"/>
                    <a:pt x="139" y="296"/>
                  </a:cubicBezTo>
                  <a:cubicBezTo>
                    <a:pt x="138" y="292"/>
                    <a:pt x="136" y="290"/>
                    <a:pt x="133" y="287"/>
                  </a:cubicBezTo>
                  <a:close/>
                  <a:moveTo>
                    <a:pt x="105" y="288"/>
                  </a:moveTo>
                  <a:cubicBezTo>
                    <a:pt x="106" y="289"/>
                    <a:pt x="106" y="289"/>
                    <a:pt x="106" y="290"/>
                  </a:cubicBezTo>
                  <a:cubicBezTo>
                    <a:pt x="106" y="290"/>
                    <a:pt x="106" y="290"/>
                    <a:pt x="105" y="290"/>
                  </a:cubicBezTo>
                  <a:cubicBezTo>
                    <a:pt x="105" y="290"/>
                    <a:pt x="105" y="289"/>
                    <a:pt x="104" y="288"/>
                  </a:cubicBezTo>
                  <a:cubicBezTo>
                    <a:pt x="105" y="288"/>
                    <a:pt x="105" y="288"/>
                    <a:pt x="105" y="288"/>
                  </a:cubicBezTo>
                  <a:close/>
                  <a:moveTo>
                    <a:pt x="116" y="294"/>
                  </a:moveTo>
                  <a:cubicBezTo>
                    <a:pt x="116" y="295"/>
                    <a:pt x="116" y="297"/>
                    <a:pt x="117" y="297"/>
                  </a:cubicBezTo>
                  <a:cubicBezTo>
                    <a:pt x="117" y="297"/>
                    <a:pt x="117" y="297"/>
                    <a:pt x="117" y="296"/>
                  </a:cubicBezTo>
                  <a:cubicBezTo>
                    <a:pt x="117" y="296"/>
                    <a:pt x="117" y="295"/>
                    <a:pt x="117" y="294"/>
                  </a:cubicBezTo>
                  <a:cubicBezTo>
                    <a:pt x="117" y="294"/>
                    <a:pt x="117" y="294"/>
                    <a:pt x="116" y="294"/>
                  </a:cubicBezTo>
                  <a:close/>
                  <a:moveTo>
                    <a:pt x="104" y="295"/>
                  </a:moveTo>
                  <a:cubicBezTo>
                    <a:pt x="104" y="296"/>
                    <a:pt x="104" y="298"/>
                    <a:pt x="105" y="298"/>
                  </a:cubicBezTo>
                  <a:cubicBezTo>
                    <a:pt x="105" y="297"/>
                    <a:pt x="105" y="296"/>
                    <a:pt x="104" y="295"/>
                  </a:cubicBezTo>
                  <a:close/>
                  <a:moveTo>
                    <a:pt x="136" y="305"/>
                  </a:moveTo>
                  <a:cubicBezTo>
                    <a:pt x="136" y="306"/>
                    <a:pt x="136" y="307"/>
                    <a:pt x="137" y="307"/>
                  </a:cubicBezTo>
                  <a:cubicBezTo>
                    <a:pt x="137" y="307"/>
                    <a:pt x="137" y="307"/>
                    <a:pt x="137" y="307"/>
                  </a:cubicBezTo>
                  <a:cubicBezTo>
                    <a:pt x="137" y="306"/>
                    <a:pt x="136" y="306"/>
                    <a:pt x="136" y="305"/>
                  </a:cubicBezTo>
                  <a:close/>
                  <a:moveTo>
                    <a:pt x="96" y="307"/>
                  </a:moveTo>
                  <a:cubicBezTo>
                    <a:pt x="97" y="307"/>
                    <a:pt x="98" y="308"/>
                    <a:pt x="98" y="309"/>
                  </a:cubicBezTo>
                  <a:cubicBezTo>
                    <a:pt x="97" y="309"/>
                    <a:pt x="97" y="309"/>
                    <a:pt x="97" y="309"/>
                  </a:cubicBezTo>
                  <a:cubicBezTo>
                    <a:pt x="97" y="309"/>
                    <a:pt x="97" y="309"/>
                    <a:pt x="97" y="309"/>
                  </a:cubicBezTo>
                  <a:cubicBezTo>
                    <a:pt x="97" y="308"/>
                    <a:pt x="97" y="307"/>
                    <a:pt x="96" y="307"/>
                  </a:cubicBezTo>
                  <a:close/>
                  <a:moveTo>
                    <a:pt x="110" y="310"/>
                  </a:moveTo>
                  <a:cubicBezTo>
                    <a:pt x="110" y="311"/>
                    <a:pt x="110" y="312"/>
                    <a:pt x="110" y="313"/>
                  </a:cubicBezTo>
                  <a:cubicBezTo>
                    <a:pt x="111" y="313"/>
                    <a:pt x="111" y="313"/>
                    <a:pt x="112" y="313"/>
                  </a:cubicBezTo>
                  <a:cubicBezTo>
                    <a:pt x="112" y="312"/>
                    <a:pt x="112" y="311"/>
                    <a:pt x="112" y="310"/>
                  </a:cubicBezTo>
                  <a:cubicBezTo>
                    <a:pt x="112" y="310"/>
                    <a:pt x="111" y="310"/>
                    <a:pt x="110" y="310"/>
                  </a:cubicBezTo>
                  <a:close/>
                  <a:moveTo>
                    <a:pt x="122" y="310"/>
                  </a:moveTo>
                  <a:cubicBezTo>
                    <a:pt x="122" y="311"/>
                    <a:pt x="122" y="312"/>
                    <a:pt x="122" y="313"/>
                  </a:cubicBezTo>
                  <a:cubicBezTo>
                    <a:pt x="122" y="313"/>
                    <a:pt x="122" y="313"/>
                    <a:pt x="123" y="313"/>
                  </a:cubicBezTo>
                  <a:cubicBezTo>
                    <a:pt x="123" y="312"/>
                    <a:pt x="122" y="311"/>
                    <a:pt x="122" y="310"/>
                  </a:cubicBezTo>
                  <a:close/>
                  <a:moveTo>
                    <a:pt x="128" y="318"/>
                  </a:moveTo>
                  <a:cubicBezTo>
                    <a:pt x="129" y="319"/>
                    <a:pt x="129" y="319"/>
                    <a:pt x="129" y="320"/>
                  </a:cubicBezTo>
                  <a:cubicBezTo>
                    <a:pt x="125" y="324"/>
                    <a:pt x="125" y="330"/>
                    <a:pt x="118" y="330"/>
                  </a:cubicBezTo>
                  <a:cubicBezTo>
                    <a:pt x="118" y="329"/>
                    <a:pt x="118" y="329"/>
                    <a:pt x="118" y="328"/>
                  </a:cubicBezTo>
                  <a:cubicBezTo>
                    <a:pt x="118" y="328"/>
                    <a:pt x="118" y="328"/>
                    <a:pt x="118" y="328"/>
                  </a:cubicBezTo>
                  <a:cubicBezTo>
                    <a:pt x="122" y="325"/>
                    <a:pt x="125" y="321"/>
                    <a:pt x="128" y="318"/>
                  </a:cubicBezTo>
                  <a:close/>
                  <a:moveTo>
                    <a:pt x="100" y="324"/>
                  </a:moveTo>
                  <a:cubicBezTo>
                    <a:pt x="100" y="324"/>
                    <a:pt x="101" y="324"/>
                    <a:pt x="101" y="324"/>
                  </a:cubicBezTo>
                  <a:cubicBezTo>
                    <a:pt x="100" y="324"/>
                    <a:pt x="100" y="325"/>
                    <a:pt x="100" y="324"/>
                  </a:cubicBezTo>
                  <a:close/>
                  <a:moveTo>
                    <a:pt x="108" y="327"/>
                  </a:moveTo>
                  <a:cubicBezTo>
                    <a:pt x="110" y="328"/>
                    <a:pt x="113" y="328"/>
                    <a:pt x="116" y="328"/>
                  </a:cubicBezTo>
                  <a:cubicBezTo>
                    <a:pt x="116" y="329"/>
                    <a:pt x="115" y="332"/>
                    <a:pt x="116" y="332"/>
                  </a:cubicBezTo>
                  <a:cubicBezTo>
                    <a:pt x="116" y="332"/>
                    <a:pt x="116" y="332"/>
                    <a:pt x="116" y="332"/>
                  </a:cubicBezTo>
                  <a:cubicBezTo>
                    <a:pt x="120" y="332"/>
                    <a:pt x="124" y="332"/>
                    <a:pt x="127" y="332"/>
                  </a:cubicBezTo>
                  <a:cubicBezTo>
                    <a:pt x="126" y="334"/>
                    <a:pt x="124" y="337"/>
                    <a:pt x="121" y="337"/>
                  </a:cubicBezTo>
                  <a:cubicBezTo>
                    <a:pt x="121" y="338"/>
                    <a:pt x="121" y="338"/>
                    <a:pt x="121" y="339"/>
                  </a:cubicBezTo>
                  <a:cubicBezTo>
                    <a:pt x="122" y="339"/>
                    <a:pt x="125" y="339"/>
                    <a:pt x="125" y="340"/>
                  </a:cubicBezTo>
                  <a:cubicBezTo>
                    <a:pt x="125" y="340"/>
                    <a:pt x="126" y="340"/>
                    <a:pt x="126" y="340"/>
                  </a:cubicBezTo>
                  <a:cubicBezTo>
                    <a:pt x="126" y="340"/>
                    <a:pt x="126" y="340"/>
                    <a:pt x="126" y="340"/>
                  </a:cubicBezTo>
                  <a:cubicBezTo>
                    <a:pt x="126" y="340"/>
                    <a:pt x="125" y="340"/>
                    <a:pt x="125" y="340"/>
                  </a:cubicBezTo>
                  <a:cubicBezTo>
                    <a:pt x="125" y="341"/>
                    <a:pt x="125" y="341"/>
                    <a:pt x="125" y="341"/>
                  </a:cubicBezTo>
                  <a:cubicBezTo>
                    <a:pt x="125" y="341"/>
                    <a:pt x="125" y="342"/>
                    <a:pt x="125" y="342"/>
                  </a:cubicBezTo>
                  <a:cubicBezTo>
                    <a:pt x="122" y="342"/>
                    <a:pt x="118" y="345"/>
                    <a:pt x="118" y="345"/>
                  </a:cubicBezTo>
                  <a:cubicBezTo>
                    <a:pt x="121" y="346"/>
                    <a:pt x="129" y="344"/>
                    <a:pt x="129" y="342"/>
                  </a:cubicBezTo>
                  <a:cubicBezTo>
                    <a:pt x="129" y="342"/>
                    <a:pt x="129" y="343"/>
                    <a:pt x="129" y="342"/>
                  </a:cubicBezTo>
                  <a:cubicBezTo>
                    <a:pt x="128" y="341"/>
                    <a:pt x="127" y="341"/>
                    <a:pt x="127" y="341"/>
                  </a:cubicBezTo>
                  <a:cubicBezTo>
                    <a:pt x="127" y="341"/>
                    <a:pt x="127" y="341"/>
                    <a:pt x="127" y="340"/>
                  </a:cubicBezTo>
                  <a:cubicBezTo>
                    <a:pt x="128" y="340"/>
                    <a:pt x="131" y="339"/>
                    <a:pt x="131" y="338"/>
                  </a:cubicBezTo>
                  <a:cubicBezTo>
                    <a:pt x="132" y="338"/>
                    <a:pt x="132" y="338"/>
                    <a:pt x="133" y="338"/>
                  </a:cubicBezTo>
                  <a:cubicBezTo>
                    <a:pt x="132" y="339"/>
                    <a:pt x="131" y="340"/>
                    <a:pt x="131" y="341"/>
                  </a:cubicBezTo>
                  <a:cubicBezTo>
                    <a:pt x="133" y="342"/>
                    <a:pt x="135" y="346"/>
                    <a:pt x="137" y="346"/>
                  </a:cubicBezTo>
                  <a:cubicBezTo>
                    <a:pt x="137" y="345"/>
                    <a:pt x="137" y="345"/>
                    <a:pt x="137" y="345"/>
                  </a:cubicBezTo>
                  <a:cubicBezTo>
                    <a:pt x="137" y="344"/>
                    <a:pt x="138" y="343"/>
                    <a:pt x="139" y="343"/>
                  </a:cubicBezTo>
                  <a:cubicBezTo>
                    <a:pt x="139" y="343"/>
                    <a:pt x="139" y="343"/>
                    <a:pt x="139" y="342"/>
                  </a:cubicBezTo>
                  <a:cubicBezTo>
                    <a:pt x="139" y="346"/>
                    <a:pt x="137" y="362"/>
                    <a:pt x="141" y="362"/>
                  </a:cubicBezTo>
                  <a:cubicBezTo>
                    <a:pt x="141" y="363"/>
                    <a:pt x="142" y="363"/>
                    <a:pt x="141" y="363"/>
                  </a:cubicBezTo>
                  <a:cubicBezTo>
                    <a:pt x="140" y="363"/>
                    <a:pt x="140" y="365"/>
                    <a:pt x="139" y="365"/>
                  </a:cubicBezTo>
                  <a:cubicBezTo>
                    <a:pt x="139" y="365"/>
                    <a:pt x="139" y="365"/>
                    <a:pt x="139" y="365"/>
                  </a:cubicBezTo>
                  <a:cubicBezTo>
                    <a:pt x="139" y="365"/>
                    <a:pt x="137" y="363"/>
                    <a:pt x="137" y="365"/>
                  </a:cubicBezTo>
                  <a:cubicBezTo>
                    <a:pt x="135" y="366"/>
                    <a:pt x="133" y="366"/>
                    <a:pt x="131" y="366"/>
                  </a:cubicBezTo>
                  <a:cubicBezTo>
                    <a:pt x="131" y="367"/>
                    <a:pt x="130" y="367"/>
                    <a:pt x="131" y="367"/>
                  </a:cubicBezTo>
                  <a:cubicBezTo>
                    <a:pt x="132" y="368"/>
                    <a:pt x="134" y="369"/>
                    <a:pt x="135" y="369"/>
                  </a:cubicBezTo>
                  <a:cubicBezTo>
                    <a:pt x="136" y="368"/>
                    <a:pt x="136" y="367"/>
                    <a:pt x="137" y="367"/>
                  </a:cubicBezTo>
                  <a:cubicBezTo>
                    <a:pt x="137" y="366"/>
                    <a:pt x="137" y="366"/>
                    <a:pt x="137" y="366"/>
                  </a:cubicBezTo>
                  <a:cubicBezTo>
                    <a:pt x="137" y="367"/>
                    <a:pt x="138" y="368"/>
                    <a:pt x="139" y="368"/>
                  </a:cubicBezTo>
                  <a:cubicBezTo>
                    <a:pt x="139" y="368"/>
                    <a:pt x="139" y="368"/>
                    <a:pt x="139" y="369"/>
                  </a:cubicBezTo>
                  <a:cubicBezTo>
                    <a:pt x="139" y="369"/>
                    <a:pt x="140" y="369"/>
                    <a:pt x="140" y="369"/>
                  </a:cubicBezTo>
                  <a:cubicBezTo>
                    <a:pt x="140" y="368"/>
                    <a:pt x="140" y="367"/>
                    <a:pt x="140" y="367"/>
                  </a:cubicBezTo>
                  <a:cubicBezTo>
                    <a:pt x="141" y="368"/>
                    <a:pt x="142" y="381"/>
                    <a:pt x="142" y="382"/>
                  </a:cubicBezTo>
                  <a:cubicBezTo>
                    <a:pt x="141" y="385"/>
                    <a:pt x="138" y="387"/>
                    <a:pt x="138" y="390"/>
                  </a:cubicBezTo>
                  <a:cubicBezTo>
                    <a:pt x="138" y="390"/>
                    <a:pt x="138" y="390"/>
                    <a:pt x="139" y="390"/>
                  </a:cubicBezTo>
                  <a:cubicBezTo>
                    <a:pt x="139" y="390"/>
                    <a:pt x="139" y="391"/>
                    <a:pt x="139" y="391"/>
                  </a:cubicBezTo>
                  <a:cubicBezTo>
                    <a:pt x="139" y="391"/>
                    <a:pt x="139" y="391"/>
                    <a:pt x="139" y="391"/>
                  </a:cubicBezTo>
                  <a:cubicBezTo>
                    <a:pt x="139" y="391"/>
                    <a:pt x="139" y="390"/>
                    <a:pt x="139" y="390"/>
                  </a:cubicBezTo>
                  <a:cubicBezTo>
                    <a:pt x="140" y="389"/>
                    <a:pt x="141" y="388"/>
                    <a:pt x="141" y="387"/>
                  </a:cubicBezTo>
                  <a:cubicBezTo>
                    <a:pt x="144" y="396"/>
                    <a:pt x="138" y="395"/>
                    <a:pt x="138" y="398"/>
                  </a:cubicBezTo>
                  <a:cubicBezTo>
                    <a:pt x="138" y="398"/>
                    <a:pt x="139" y="399"/>
                    <a:pt x="139" y="398"/>
                  </a:cubicBezTo>
                  <a:cubicBezTo>
                    <a:pt x="140" y="398"/>
                    <a:pt x="139" y="398"/>
                    <a:pt x="139" y="398"/>
                  </a:cubicBezTo>
                  <a:cubicBezTo>
                    <a:pt x="140" y="398"/>
                    <a:pt x="141" y="398"/>
                    <a:pt x="141" y="398"/>
                  </a:cubicBezTo>
                  <a:cubicBezTo>
                    <a:pt x="141" y="398"/>
                    <a:pt x="141" y="399"/>
                    <a:pt x="141" y="400"/>
                  </a:cubicBezTo>
                  <a:cubicBezTo>
                    <a:pt x="139" y="400"/>
                    <a:pt x="137" y="401"/>
                    <a:pt x="135" y="402"/>
                  </a:cubicBezTo>
                  <a:cubicBezTo>
                    <a:pt x="135" y="402"/>
                    <a:pt x="135" y="402"/>
                    <a:pt x="135" y="403"/>
                  </a:cubicBezTo>
                  <a:cubicBezTo>
                    <a:pt x="136" y="403"/>
                    <a:pt x="136" y="403"/>
                    <a:pt x="136" y="403"/>
                  </a:cubicBezTo>
                  <a:cubicBezTo>
                    <a:pt x="136" y="403"/>
                    <a:pt x="136" y="403"/>
                    <a:pt x="136" y="404"/>
                  </a:cubicBezTo>
                  <a:cubicBezTo>
                    <a:pt x="137" y="403"/>
                    <a:pt x="138" y="403"/>
                    <a:pt x="139" y="403"/>
                  </a:cubicBezTo>
                  <a:cubicBezTo>
                    <a:pt x="139" y="404"/>
                    <a:pt x="140" y="406"/>
                    <a:pt x="139" y="406"/>
                  </a:cubicBezTo>
                  <a:cubicBezTo>
                    <a:pt x="139" y="407"/>
                    <a:pt x="139" y="407"/>
                    <a:pt x="139" y="407"/>
                  </a:cubicBezTo>
                  <a:cubicBezTo>
                    <a:pt x="138" y="407"/>
                    <a:pt x="136" y="406"/>
                    <a:pt x="135" y="406"/>
                  </a:cubicBezTo>
                  <a:cubicBezTo>
                    <a:pt x="134" y="409"/>
                    <a:pt x="133" y="411"/>
                    <a:pt x="133" y="414"/>
                  </a:cubicBezTo>
                  <a:cubicBezTo>
                    <a:pt x="133" y="414"/>
                    <a:pt x="133" y="414"/>
                    <a:pt x="134" y="414"/>
                  </a:cubicBezTo>
                  <a:cubicBezTo>
                    <a:pt x="134" y="413"/>
                    <a:pt x="134" y="413"/>
                    <a:pt x="134" y="413"/>
                  </a:cubicBezTo>
                  <a:cubicBezTo>
                    <a:pt x="135" y="413"/>
                    <a:pt x="139" y="413"/>
                    <a:pt x="139" y="414"/>
                  </a:cubicBezTo>
                  <a:cubicBezTo>
                    <a:pt x="139" y="414"/>
                    <a:pt x="139" y="414"/>
                    <a:pt x="139" y="414"/>
                  </a:cubicBezTo>
                  <a:cubicBezTo>
                    <a:pt x="139" y="414"/>
                    <a:pt x="139" y="415"/>
                    <a:pt x="139" y="415"/>
                  </a:cubicBezTo>
                  <a:cubicBezTo>
                    <a:pt x="136" y="415"/>
                    <a:pt x="133" y="416"/>
                    <a:pt x="129" y="416"/>
                  </a:cubicBezTo>
                  <a:cubicBezTo>
                    <a:pt x="129" y="419"/>
                    <a:pt x="129" y="421"/>
                    <a:pt x="129" y="422"/>
                  </a:cubicBezTo>
                  <a:cubicBezTo>
                    <a:pt x="128" y="424"/>
                    <a:pt x="130" y="434"/>
                    <a:pt x="131" y="434"/>
                  </a:cubicBezTo>
                  <a:cubicBezTo>
                    <a:pt x="131" y="434"/>
                    <a:pt x="131" y="434"/>
                    <a:pt x="131" y="435"/>
                  </a:cubicBezTo>
                  <a:cubicBezTo>
                    <a:pt x="133" y="435"/>
                    <a:pt x="135" y="435"/>
                    <a:pt x="137" y="435"/>
                  </a:cubicBezTo>
                  <a:cubicBezTo>
                    <a:pt x="137" y="435"/>
                    <a:pt x="137" y="435"/>
                    <a:pt x="137" y="436"/>
                  </a:cubicBezTo>
                  <a:cubicBezTo>
                    <a:pt x="136" y="436"/>
                    <a:pt x="136" y="436"/>
                    <a:pt x="135" y="436"/>
                  </a:cubicBezTo>
                  <a:cubicBezTo>
                    <a:pt x="133" y="436"/>
                    <a:pt x="131" y="437"/>
                    <a:pt x="129" y="437"/>
                  </a:cubicBezTo>
                  <a:cubicBezTo>
                    <a:pt x="129" y="437"/>
                    <a:pt x="129" y="438"/>
                    <a:pt x="129" y="438"/>
                  </a:cubicBezTo>
                  <a:cubicBezTo>
                    <a:pt x="134" y="438"/>
                    <a:pt x="140" y="441"/>
                    <a:pt x="141" y="446"/>
                  </a:cubicBezTo>
                  <a:cubicBezTo>
                    <a:pt x="141" y="448"/>
                    <a:pt x="139" y="449"/>
                    <a:pt x="139" y="451"/>
                  </a:cubicBezTo>
                  <a:cubicBezTo>
                    <a:pt x="139" y="451"/>
                    <a:pt x="139" y="451"/>
                    <a:pt x="139" y="451"/>
                  </a:cubicBezTo>
                  <a:cubicBezTo>
                    <a:pt x="138" y="449"/>
                    <a:pt x="138" y="445"/>
                    <a:pt x="137" y="445"/>
                  </a:cubicBezTo>
                  <a:cubicBezTo>
                    <a:pt x="137" y="445"/>
                    <a:pt x="137" y="445"/>
                    <a:pt x="137" y="445"/>
                  </a:cubicBezTo>
                  <a:cubicBezTo>
                    <a:pt x="136" y="445"/>
                    <a:pt x="136" y="445"/>
                    <a:pt x="136" y="445"/>
                  </a:cubicBezTo>
                  <a:cubicBezTo>
                    <a:pt x="136" y="445"/>
                    <a:pt x="136" y="445"/>
                    <a:pt x="136" y="445"/>
                  </a:cubicBezTo>
                  <a:cubicBezTo>
                    <a:pt x="135" y="447"/>
                    <a:pt x="134" y="451"/>
                    <a:pt x="134" y="453"/>
                  </a:cubicBezTo>
                  <a:cubicBezTo>
                    <a:pt x="135" y="453"/>
                    <a:pt x="135" y="453"/>
                    <a:pt x="136" y="453"/>
                  </a:cubicBezTo>
                  <a:cubicBezTo>
                    <a:pt x="136" y="453"/>
                    <a:pt x="136" y="453"/>
                    <a:pt x="136" y="453"/>
                  </a:cubicBezTo>
                  <a:cubicBezTo>
                    <a:pt x="137" y="452"/>
                    <a:pt x="137" y="452"/>
                    <a:pt x="137" y="451"/>
                  </a:cubicBezTo>
                  <a:cubicBezTo>
                    <a:pt x="138" y="451"/>
                    <a:pt x="138" y="451"/>
                    <a:pt x="139" y="451"/>
                  </a:cubicBezTo>
                  <a:cubicBezTo>
                    <a:pt x="139" y="451"/>
                    <a:pt x="139" y="451"/>
                    <a:pt x="139" y="451"/>
                  </a:cubicBezTo>
                  <a:cubicBezTo>
                    <a:pt x="140" y="453"/>
                    <a:pt x="142" y="455"/>
                    <a:pt x="144" y="455"/>
                  </a:cubicBezTo>
                  <a:cubicBezTo>
                    <a:pt x="144" y="456"/>
                    <a:pt x="144" y="456"/>
                    <a:pt x="143" y="456"/>
                  </a:cubicBezTo>
                  <a:cubicBezTo>
                    <a:pt x="142" y="458"/>
                    <a:pt x="143" y="464"/>
                    <a:pt x="141" y="464"/>
                  </a:cubicBezTo>
                  <a:cubicBezTo>
                    <a:pt x="141" y="464"/>
                    <a:pt x="141" y="465"/>
                    <a:pt x="141" y="465"/>
                  </a:cubicBezTo>
                  <a:cubicBezTo>
                    <a:pt x="142" y="465"/>
                    <a:pt x="142" y="465"/>
                    <a:pt x="142" y="465"/>
                  </a:cubicBezTo>
                  <a:cubicBezTo>
                    <a:pt x="142" y="465"/>
                    <a:pt x="142" y="465"/>
                    <a:pt x="142" y="466"/>
                  </a:cubicBezTo>
                  <a:cubicBezTo>
                    <a:pt x="143" y="466"/>
                    <a:pt x="145" y="466"/>
                    <a:pt x="146" y="466"/>
                  </a:cubicBezTo>
                  <a:cubicBezTo>
                    <a:pt x="146" y="466"/>
                    <a:pt x="146" y="466"/>
                    <a:pt x="146" y="467"/>
                  </a:cubicBezTo>
                  <a:cubicBezTo>
                    <a:pt x="146" y="467"/>
                    <a:pt x="146" y="467"/>
                    <a:pt x="145" y="467"/>
                  </a:cubicBezTo>
                  <a:cubicBezTo>
                    <a:pt x="145" y="467"/>
                    <a:pt x="144" y="467"/>
                    <a:pt x="143" y="468"/>
                  </a:cubicBezTo>
                  <a:cubicBezTo>
                    <a:pt x="133" y="468"/>
                    <a:pt x="121" y="470"/>
                    <a:pt x="110" y="467"/>
                  </a:cubicBezTo>
                  <a:cubicBezTo>
                    <a:pt x="109" y="467"/>
                    <a:pt x="108" y="467"/>
                    <a:pt x="108" y="466"/>
                  </a:cubicBezTo>
                  <a:cubicBezTo>
                    <a:pt x="107" y="466"/>
                    <a:pt x="107" y="466"/>
                    <a:pt x="107" y="466"/>
                  </a:cubicBezTo>
                  <a:cubicBezTo>
                    <a:pt x="107" y="465"/>
                    <a:pt x="107" y="465"/>
                    <a:pt x="108" y="465"/>
                  </a:cubicBezTo>
                  <a:cubicBezTo>
                    <a:pt x="109" y="463"/>
                    <a:pt x="111" y="461"/>
                    <a:pt x="113" y="461"/>
                  </a:cubicBezTo>
                  <a:cubicBezTo>
                    <a:pt x="113" y="460"/>
                    <a:pt x="114" y="457"/>
                    <a:pt x="113" y="457"/>
                  </a:cubicBezTo>
                  <a:cubicBezTo>
                    <a:pt x="113" y="457"/>
                    <a:pt x="113" y="457"/>
                    <a:pt x="113" y="457"/>
                  </a:cubicBezTo>
                  <a:cubicBezTo>
                    <a:pt x="111" y="457"/>
                    <a:pt x="110" y="458"/>
                    <a:pt x="108" y="458"/>
                  </a:cubicBezTo>
                  <a:cubicBezTo>
                    <a:pt x="107" y="458"/>
                    <a:pt x="103" y="450"/>
                    <a:pt x="103" y="449"/>
                  </a:cubicBezTo>
                  <a:cubicBezTo>
                    <a:pt x="103" y="448"/>
                    <a:pt x="103" y="447"/>
                    <a:pt x="104" y="447"/>
                  </a:cubicBezTo>
                  <a:cubicBezTo>
                    <a:pt x="104" y="448"/>
                    <a:pt x="104" y="448"/>
                    <a:pt x="104" y="448"/>
                  </a:cubicBezTo>
                  <a:cubicBezTo>
                    <a:pt x="104" y="449"/>
                    <a:pt x="104" y="449"/>
                    <a:pt x="104" y="450"/>
                  </a:cubicBezTo>
                  <a:cubicBezTo>
                    <a:pt x="105" y="450"/>
                    <a:pt x="105" y="450"/>
                    <a:pt x="106" y="450"/>
                  </a:cubicBezTo>
                  <a:cubicBezTo>
                    <a:pt x="106" y="449"/>
                    <a:pt x="106" y="447"/>
                    <a:pt x="106" y="446"/>
                  </a:cubicBezTo>
                  <a:cubicBezTo>
                    <a:pt x="107" y="445"/>
                    <a:pt x="108" y="444"/>
                    <a:pt x="108" y="443"/>
                  </a:cubicBezTo>
                  <a:cubicBezTo>
                    <a:pt x="109" y="443"/>
                    <a:pt x="108" y="443"/>
                    <a:pt x="108" y="442"/>
                  </a:cubicBezTo>
                  <a:cubicBezTo>
                    <a:pt x="108" y="442"/>
                    <a:pt x="108" y="442"/>
                    <a:pt x="108" y="442"/>
                  </a:cubicBezTo>
                  <a:cubicBezTo>
                    <a:pt x="107" y="442"/>
                    <a:pt x="106" y="441"/>
                    <a:pt x="105" y="441"/>
                  </a:cubicBezTo>
                  <a:cubicBezTo>
                    <a:pt x="105" y="440"/>
                    <a:pt x="105" y="439"/>
                    <a:pt x="105" y="439"/>
                  </a:cubicBezTo>
                  <a:cubicBezTo>
                    <a:pt x="106" y="437"/>
                    <a:pt x="109" y="431"/>
                    <a:pt x="109" y="430"/>
                  </a:cubicBezTo>
                  <a:cubicBezTo>
                    <a:pt x="107" y="430"/>
                    <a:pt x="106" y="431"/>
                    <a:pt x="104" y="431"/>
                  </a:cubicBezTo>
                  <a:cubicBezTo>
                    <a:pt x="104" y="431"/>
                    <a:pt x="104" y="430"/>
                    <a:pt x="104" y="430"/>
                  </a:cubicBezTo>
                  <a:cubicBezTo>
                    <a:pt x="105" y="427"/>
                    <a:pt x="105" y="423"/>
                    <a:pt x="105" y="420"/>
                  </a:cubicBezTo>
                  <a:cubicBezTo>
                    <a:pt x="105" y="420"/>
                    <a:pt x="105" y="420"/>
                    <a:pt x="104" y="420"/>
                  </a:cubicBezTo>
                  <a:cubicBezTo>
                    <a:pt x="104" y="420"/>
                    <a:pt x="104" y="421"/>
                    <a:pt x="104" y="422"/>
                  </a:cubicBezTo>
                  <a:cubicBezTo>
                    <a:pt x="104" y="422"/>
                    <a:pt x="103" y="422"/>
                    <a:pt x="103" y="422"/>
                  </a:cubicBezTo>
                  <a:cubicBezTo>
                    <a:pt x="103" y="418"/>
                    <a:pt x="104" y="414"/>
                    <a:pt x="104" y="410"/>
                  </a:cubicBezTo>
                  <a:cubicBezTo>
                    <a:pt x="104" y="409"/>
                    <a:pt x="104" y="409"/>
                    <a:pt x="105" y="409"/>
                  </a:cubicBezTo>
                  <a:cubicBezTo>
                    <a:pt x="105" y="410"/>
                    <a:pt x="105" y="410"/>
                    <a:pt x="106" y="410"/>
                  </a:cubicBezTo>
                  <a:cubicBezTo>
                    <a:pt x="107" y="410"/>
                    <a:pt x="109" y="412"/>
                    <a:pt x="110" y="412"/>
                  </a:cubicBezTo>
                  <a:cubicBezTo>
                    <a:pt x="110" y="412"/>
                    <a:pt x="110" y="412"/>
                    <a:pt x="110" y="412"/>
                  </a:cubicBezTo>
                  <a:cubicBezTo>
                    <a:pt x="111" y="412"/>
                    <a:pt x="111" y="412"/>
                    <a:pt x="111" y="412"/>
                  </a:cubicBezTo>
                  <a:cubicBezTo>
                    <a:pt x="111" y="408"/>
                    <a:pt x="112" y="405"/>
                    <a:pt x="113" y="402"/>
                  </a:cubicBezTo>
                  <a:cubicBezTo>
                    <a:pt x="115" y="400"/>
                    <a:pt x="116" y="397"/>
                    <a:pt x="116" y="394"/>
                  </a:cubicBezTo>
                  <a:cubicBezTo>
                    <a:pt x="116" y="394"/>
                    <a:pt x="116" y="394"/>
                    <a:pt x="115" y="394"/>
                  </a:cubicBezTo>
                  <a:cubicBezTo>
                    <a:pt x="115" y="394"/>
                    <a:pt x="115" y="394"/>
                    <a:pt x="115" y="393"/>
                  </a:cubicBezTo>
                  <a:cubicBezTo>
                    <a:pt x="114" y="394"/>
                    <a:pt x="112" y="394"/>
                    <a:pt x="112" y="395"/>
                  </a:cubicBezTo>
                  <a:cubicBezTo>
                    <a:pt x="112" y="395"/>
                    <a:pt x="112" y="395"/>
                    <a:pt x="112" y="395"/>
                  </a:cubicBezTo>
                  <a:cubicBezTo>
                    <a:pt x="112" y="395"/>
                    <a:pt x="112" y="394"/>
                    <a:pt x="112" y="394"/>
                  </a:cubicBezTo>
                  <a:cubicBezTo>
                    <a:pt x="113" y="392"/>
                    <a:pt x="113" y="389"/>
                    <a:pt x="112" y="387"/>
                  </a:cubicBezTo>
                  <a:cubicBezTo>
                    <a:pt x="112" y="386"/>
                    <a:pt x="111" y="385"/>
                    <a:pt x="111" y="383"/>
                  </a:cubicBezTo>
                  <a:cubicBezTo>
                    <a:pt x="111" y="383"/>
                    <a:pt x="111" y="383"/>
                    <a:pt x="110" y="383"/>
                  </a:cubicBezTo>
                  <a:cubicBezTo>
                    <a:pt x="110" y="384"/>
                    <a:pt x="110" y="384"/>
                    <a:pt x="110" y="384"/>
                  </a:cubicBezTo>
                  <a:cubicBezTo>
                    <a:pt x="109" y="385"/>
                    <a:pt x="108" y="386"/>
                    <a:pt x="108" y="387"/>
                  </a:cubicBezTo>
                  <a:cubicBezTo>
                    <a:pt x="108" y="387"/>
                    <a:pt x="108" y="387"/>
                    <a:pt x="108" y="387"/>
                  </a:cubicBezTo>
                  <a:cubicBezTo>
                    <a:pt x="108" y="387"/>
                    <a:pt x="108" y="387"/>
                    <a:pt x="108" y="387"/>
                  </a:cubicBezTo>
                  <a:cubicBezTo>
                    <a:pt x="107" y="387"/>
                    <a:pt x="107" y="387"/>
                    <a:pt x="107" y="387"/>
                  </a:cubicBezTo>
                  <a:cubicBezTo>
                    <a:pt x="107" y="385"/>
                    <a:pt x="106" y="383"/>
                    <a:pt x="106" y="381"/>
                  </a:cubicBezTo>
                  <a:cubicBezTo>
                    <a:pt x="106" y="382"/>
                    <a:pt x="107" y="382"/>
                    <a:pt x="108" y="382"/>
                  </a:cubicBezTo>
                  <a:cubicBezTo>
                    <a:pt x="107" y="379"/>
                    <a:pt x="106" y="376"/>
                    <a:pt x="105" y="373"/>
                  </a:cubicBezTo>
                  <a:cubicBezTo>
                    <a:pt x="104" y="372"/>
                    <a:pt x="103" y="371"/>
                    <a:pt x="103" y="370"/>
                  </a:cubicBezTo>
                  <a:cubicBezTo>
                    <a:pt x="105" y="368"/>
                    <a:pt x="112" y="362"/>
                    <a:pt x="112" y="358"/>
                  </a:cubicBezTo>
                  <a:cubicBezTo>
                    <a:pt x="110" y="358"/>
                    <a:pt x="109" y="358"/>
                    <a:pt x="107" y="358"/>
                  </a:cubicBezTo>
                  <a:cubicBezTo>
                    <a:pt x="107" y="359"/>
                    <a:pt x="107" y="360"/>
                    <a:pt x="106" y="360"/>
                  </a:cubicBezTo>
                  <a:cubicBezTo>
                    <a:pt x="106" y="359"/>
                    <a:pt x="106" y="357"/>
                    <a:pt x="106" y="355"/>
                  </a:cubicBezTo>
                  <a:cubicBezTo>
                    <a:pt x="106" y="354"/>
                    <a:pt x="104" y="354"/>
                    <a:pt x="104" y="352"/>
                  </a:cubicBezTo>
                  <a:cubicBezTo>
                    <a:pt x="105" y="352"/>
                    <a:pt x="105" y="352"/>
                    <a:pt x="106" y="352"/>
                  </a:cubicBezTo>
                  <a:cubicBezTo>
                    <a:pt x="106" y="352"/>
                    <a:pt x="106" y="352"/>
                    <a:pt x="107" y="352"/>
                  </a:cubicBezTo>
                  <a:cubicBezTo>
                    <a:pt x="107" y="352"/>
                    <a:pt x="107" y="352"/>
                    <a:pt x="107" y="352"/>
                  </a:cubicBezTo>
                  <a:cubicBezTo>
                    <a:pt x="108" y="352"/>
                    <a:pt x="108" y="353"/>
                    <a:pt x="108" y="352"/>
                  </a:cubicBezTo>
                  <a:cubicBezTo>
                    <a:pt x="108" y="352"/>
                    <a:pt x="109" y="352"/>
                    <a:pt x="109" y="352"/>
                  </a:cubicBezTo>
                  <a:cubicBezTo>
                    <a:pt x="109" y="351"/>
                    <a:pt x="110" y="350"/>
                    <a:pt x="110" y="349"/>
                  </a:cubicBezTo>
                  <a:cubicBezTo>
                    <a:pt x="104" y="349"/>
                    <a:pt x="106" y="344"/>
                    <a:pt x="106" y="340"/>
                  </a:cubicBezTo>
                  <a:cubicBezTo>
                    <a:pt x="105" y="339"/>
                    <a:pt x="102" y="337"/>
                    <a:pt x="103" y="337"/>
                  </a:cubicBezTo>
                  <a:cubicBezTo>
                    <a:pt x="104" y="336"/>
                    <a:pt x="104" y="335"/>
                    <a:pt x="105" y="333"/>
                  </a:cubicBezTo>
                  <a:cubicBezTo>
                    <a:pt x="106" y="332"/>
                    <a:pt x="106" y="330"/>
                    <a:pt x="107" y="328"/>
                  </a:cubicBezTo>
                  <a:cubicBezTo>
                    <a:pt x="107" y="328"/>
                    <a:pt x="107" y="328"/>
                    <a:pt x="108" y="328"/>
                  </a:cubicBezTo>
                  <a:cubicBezTo>
                    <a:pt x="108" y="328"/>
                    <a:pt x="108" y="327"/>
                    <a:pt x="108" y="327"/>
                  </a:cubicBezTo>
                  <a:close/>
                  <a:moveTo>
                    <a:pt x="130" y="334"/>
                  </a:moveTo>
                  <a:cubicBezTo>
                    <a:pt x="131" y="334"/>
                    <a:pt x="132" y="334"/>
                    <a:pt x="133" y="334"/>
                  </a:cubicBezTo>
                  <a:cubicBezTo>
                    <a:pt x="133" y="335"/>
                    <a:pt x="133" y="335"/>
                    <a:pt x="133" y="336"/>
                  </a:cubicBezTo>
                  <a:cubicBezTo>
                    <a:pt x="132" y="336"/>
                    <a:pt x="132" y="336"/>
                    <a:pt x="132" y="336"/>
                  </a:cubicBezTo>
                  <a:cubicBezTo>
                    <a:pt x="132" y="336"/>
                    <a:pt x="132" y="336"/>
                    <a:pt x="132" y="336"/>
                  </a:cubicBezTo>
                  <a:cubicBezTo>
                    <a:pt x="131" y="336"/>
                    <a:pt x="131" y="336"/>
                    <a:pt x="130" y="336"/>
                  </a:cubicBezTo>
                  <a:cubicBezTo>
                    <a:pt x="130" y="336"/>
                    <a:pt x="130" y="335"/>
                    <a:pt x="130" y="334"/>
                  </a:cubicBezTo>
                  <a:close/>
                  <a:moveTo>
                    <a:pt x="102" y="341"/>
                  </a:moveTo>
                  <a:cubicBezTo>
                    <a:pt x="102" y="342"/>
                    <a:pt x="102" y="343"/>
                    <a:pt x="101" y="343"/>
                  </a:cubicBezTo>
                  <a:cubicBezTo>
                    <a:pt x="101" y="342"/>
                    <a:pt x="101" y="342"/>
                    <a:pt x="102" y="342"/>
                  </a:cubicBezTo>
                  <a:cubicBezTo>
                    <a:pt x="102" y="341"/>
                    <a:pt x="102" y="341"/>
                    <a:pt x="102" y="341"/>
                  </a:cubicBezTo>
                  <a:close/>
                  <a:moveTo>
                    <a:pt x="115" y="348"/>
                  </a:moveTo>
                  <a:cubicBezTo>
                    <a:pt x="115" y="349"/>
                    <a:pt x="115" y="348"/>
                    <a:pt x="114" y="348"/>
                  </a:cubicBezTo>
                  <a:cubicBezTo>
                    <a:pt x="114" y="349"/>
                    <a:pt x="114" y="349"/>
                    <a:pt x="114" y="349"/>
                  </a:cubicBezTo>
                  <a:cubicBezTo>
                    <a:pt x="115" y="349"/>
                    <a:pt x="116" y="350"/>
                    <a:pt x="117" y="350"/>
                  </a:cubicBezTo>
                  <a:cubicBezTo>
                    <a:pt x="116" y="349"/>
                    <a:pt x="116" y="348"/>
                    <a:pt x="115" y="348"/>
                  </a:cubicBezTo>
                  <a:close/>
                  <a:moveTo>
                    <a:pt x="102" y="348"/>
                  </a:moveTo>
                  <a:cubicBezTo>
                    <a:pt x="103" y="349"/>
                    <a:pt x="104" y="350"/>
                    <a:pt x="103" y="350"/>
                  </a:cubicBezTo>
                  <a:cubicBezTo>
                    <a:pt x="103" y="351"/>
                    <a:pt x="103" y="351"/>
                    <a:pt x="103" y="351"/>
                  </a:cubicBezTo>
                  <a:cubicBezTo>
                    <a:pt x="102" y="351"/>
                    <a:pt x="102" y="351"/>
                    <a:pt x="101" y="351"/>
                  </a:cubicBezTo>
                  <a:cubicBezTo>
                    <a:pt x="101" y="350"/>
                    <a:pt x="101" y="349"/>
                    <a:pt x="102" y="349"/>
                  </a:cubicBezTo>
                  <a:cubicBezTo>
                    <a:pt x="102" y="349"/>
                    <a:pt x="102" y="349"/>
                    <a:pt x="102" y="348"/>
                  </a:cubicBezTo>
                  <a:close/>
                  <a:moveTo>
                    <a:pt x="131" y="349"/>
                  </a:moveTo>
                  <a:cubicBezTo>
                    <a:pt x="131" y="350"/>
                    <a:pt x="132" y="352"/>
                    <a:pt x="133" y="352"/>
                  </a:cubicBezTo>
                  <a:cubicBezTo>
                    <a:pt x="133" y="352"/>
                    <a:pt x="133" y="352"/>
                    <a:pt x="133" y="352"/>
                  </a:cubicBezTo>
                  <a:cubicBezTo>
                    <a:pt x="134" y="352"/>
                    <a:pt x="135" y="352"/>
                    <a:pt x="135" y="351"/>
                  </a:cubicBezTo>
                  <a:cubicBezTo>
                    <a:pt x="135" y="351"/>
                    <a:pt x="135" y="351"/>
                    <a:pt x="135" y="351"/>
                  </a:cubicBezTo>
                  <a:cubicBezTo>
                    <a:pt x="135" y="351"/>
                    <a:pt x="135" y="351"/>
                    <a:pt x="135" y="350"/>
                  </a:cubicBezTo>
                  <a:cubicBezTo>
                    <a:pt x="134" y="350"/>
                    <a:pt x="133" y="350"/>
                    <a:pt x="131" y="349"/>
                  </a:cubicBezTo>
                  <a:close/>
                  <a:moveTo>
                    <a:pt x="125" y="352"/>
                  </a:moveTo>
                  <a:cubicBezTo>
                    <a:pt x="126" y="354"/>
                    <a:pt x="127" y="354"/>
                    <a:pt x="129" y="354"/>
                  </a:cubicBezTo>
                  <a:cubicBezTo>
                    <a:pt x="129" y="355"/>
                    <a:pt x="128" y="356"/>
                    <a:pt x="128" y="357"/>
                  </a:cubicBezTo>
                  <a:cubicBezTo>
                    <a:pt x="129" y="357"/>
                    <a:pt x="129" y="357"/>
                    <a:pt x="130" y="357"/>
                  </a:cubicBezTo>
                  <a:cubicBezTo>
                    <a:pt x="130" y="356"/>
                    <a:pt x="131" y="354"/>
                    <a:pt x="131" y="352"/>
                  </a:cubicBezTo>
                  <a:cubicBezTo>
                    <a:pt x="129" y="352"/>
                    <a:pt x="127" y="352"/>
                    <a:pt x="125" y="352"/>
                  </a:cubicBezTo>
                  <a:close/>
                  <a:moveTo>
                    <a:pt x="103" y="354"/>
                  </a:moveTo>
                  <a:cubicBezTo>
                    <a:pt x="104" y="356"/>
                    <a:pt x="101" y="358"/>
                    <a:pt x="100" y="358"/>
                  </a:cubicBezTo>
                  <a:cubicBezTo>
                    <a:pt x="100" y="358"/>
                    <a:pt x="100" y="358"/>
                    <a:pt x="100" y="357"/>
                  </a:cubicBezTo>
                  <a:cubicBezTo>
                    <a:pt x="100" y="357"/>
                    <a:pt x="100" y="357"/>
                    <a:pt x="100" y="357"/>
                  </a:cubicBezTo>
                  <a:cubicBezTo>
                    <a:pt x="101" y="356"/>
                    <a:pt x="102" y="355"/>
                    <a:pt x="103" y="354"/>
                  </a:cubicBezTo>
                  <a:close/>
                  <a:moveTo>
                    <a:pt x="120" y="356"/>
                  </a:moveTo>
                  <a:cubicBezTo>
                    <a:pt x="119" y="358"/>
                    <a:pt x="120" y="361"/>
                    <a:pt x="119" y="363"/>
                  </a:cubicBezTo>
                  <a:cubicBezTo>
                    <a:pt x="119" y="365"/>
                    <a:pt x="116" y="375"/>
                    <a:pt x="120" y="375"/>
                  </a:cubicBezTo>
                  <a:cubicBezTo>
                    <a:pt x="120" y="375"/>
                    <a:pt x="120" y="376"/>
                    <a:pt x="120" y="376"/>
                  </a:cubicBezTo>
                  <a:cubicBezTo>
                    <a:pt x="120" y="376"/>
                    <a:pt x="120" y="376"/>
                    <a:pt x="121" y="376"/>
                  </a:cubicBezTo>
                  <a:cubicBezTo>
                    <a:pt x="121" y="370"/>
                    <a:pt x="125" y="362"/>
                    <a:pt x="120" y="356"/>
                  </a:cubicBezTo>
                  <a:close/>
                  <a:moveTo>
                    <a:pt x="113" y="360"/>
                  </a:moveTo>
                  <a:cubicBezTo>
                    <a:pt x="113" y="362"/>
                    <a:pt x="112" y="364"/>
                    <a:pt x="112" y="366"/>
                  </a:cubicBezTo>
                  <a:cubicBezTo>
                    <a:pt x="112" y="366"/>
                    <a:pt x="112" y="366"/>
                    <a:pt x="112" y="366"/>
                  </a:cubicBezTo>
                  <a:cubicBezTo>
                    <a:pt x="112" y="366"/>
                    <a:pt x="112" y="366"/>
                    <a:pt x="112" y="367"/>
                  </a:cubicBezTo>
                  <a:cubicBezTo>
                    <a:pt x="113" y="367"/>
                    <a:pt x="114" y="367"/>
                    <a:pt x="114" y="367"/>
                  </a:cubicBezTo>
                  <a:cubicBezTo>
                    <a:pt x="115" y="364"/>
                    <a:pt x="115" y="362"/>
                    <a:pt x="113" y="360"/>
                  </a:cubicBezTo>
                  <a:close/>
                  <a:moveTo>
                    <a:pt x="98" y="367"/>
                  </a:moveTo>
                  <a:cubicBezTo>
                    <a:pt x="99" y="367"/>
                    <a:pt x="99" y="367"/>
                    <a:pt x="99" y="368"/>
                  </a:cubicBezTo>
                  <a:cubicBezTo>
                    <a:pt x="99" y="368"/>
                    <a:pt x="100" y="368"/>
                    <a:pt x="100" y="369"/>
                  </a:cubicBezTo>
                  <a:cubicBezTo>
                    <a:pt x="99" y="369"/>
                    <a:pt x="99" y="369"/>
                    <a:pt x="99" y="369"/>
                  </a:cubicBezTo>
                  <a:cubicBezTo>
                    <a:pt x="99" y="370"/>
                    <a:pt x="99" y="370"/>
                    <a:pt x="99" y="370"/>
                  </a:cubicBezTo>
                  <a:cubicBezTo>
                    <a:pt x="99" y="370"/>
                    <a:pt x="98" y="370"/>
                    <a:pt x="98" y="370"/>
                  </a:cubicBezTo>
                  <a:cubicBezTo>
                    <a:pt x="98" y="370"/>
                    <a:pt x="98" y="370"/>
                    <a:pt x="98" y="369"/>
                  </a:cubicBezTo>
                  <a:cubicBezTo>
                    <a:pt x="97" y="369"/>
                    <a:pt x="97" y="369"/>
                    <a:pt x="97" y="369"/>
                  </a:cubicBezTo>
                  <a:cubicBezTo>
                    <a:pt x="97" y="369"/>
                    <a:pt x="97" y="368"/>
                    <a:pt x="97" y="368"/>
                  </a:cubicBezTo>
                  <a:cubicBezTo>
                    <a:pt x="97" y="368"/>
                    <a:pt x="98" y="367"/>
                    <a:pt x="98" y="367"/>
                  </a:cubicBezTo>
                  <a:close/>
                  <a:moveTo>
                    <a:pt x="127" y="367"/>
                  </a:moveTo>
                  <a:cubicBezTo>
                    <a:pt x="115" y="382"/>
                    <a:pt x="133" y="378"/>
                    <a:pt x="133" y="386"/>
                  </a:cubicBezTo>
                  <a:cubicBezTo>
                    <a:pt x="133" y="386"/>
                    <a:pt x="133" y="386"/>
                    <a:pt x="133" y="386"/>
                  </a:cubicBezTo>
                  <a:cubicBezTo>
                    <a:pt x="133" y="385"/>
                    <a:pt x="133" y="385"/>
                    <a:pt x="134" y="385"/>
                  </a:cubicBezTo>
                  <a:cubicBezTo>
                    <a:pt x="134" y="383"/>
                    <a:pt x="134" y="381"/>
                    <a:pt x="135" y="379"/>
                  </a:cubicBezTo>
                  <a:cubicBezTo>
                    <a:pt x="134" y="379"/>
                    <a:pt x="134" y="379"/>
                    <a:pt x="134" y="379"/>
                  </a:cubicBezTo>
                  <a:cubicBezTo>
                    <a:pt x="134" y="379"/>
                    <a:pt x="134" y="379"/>
                    <a:pt x="134" y="379"/>
                  </a:cubicBezTo>
                  <a:cubicBezTo>
                    <a:pt x="133" y="379"/>
                    <a:pt x="133" y="379"/>
                    <a:pt x="133" y="379"/>
                  </a:cubicBezTo>
                  <a:cubicBezTo>
                    <a:pt x="132" y="380"/>
                    <a:pt x="132" y="380"/>
                    <a:pt x="132" y="381"/>
                  </a:cubicBezTo>
                  <a:cubicBezTo>
                    <a:pt x="132" y="381"/>
                    <a:pt x="131" y="381"/>
                    <a:pt x="131" y="381"/>
                  </a:cubicBezTo>
                  <a:cubicBezTo>
                    <a:pt x="131" y="380"/>
                    <a:pt x="126" y="374"/>
                    <a:pt x="125" y="374"/>
                  </a:cubicBezTo>
                  <a:cubicBezTo>
                    <a:pt x="125" y="372"/>
                    <a:pt x="127" y="369"/>
                    <a:pt x="129" y="369"/>
                  </a:cubicBezTo>
                  <a:cubicBezTo>
                    <a:pt x="129" y="368"/>
                    <a:pt x="129" y="368"/>
                    <a:pt x="128" y="368"/>
                  </a:cubicBezTo>
                  <a:cubicBezTo>
                    <a:pt x="127" y="368"/>
                    <a:pt x="127" y="367"/>
                    <a:pt x="127" y="367"/>
                  </a:cubicBezTo>
                  <a:close/>
                  <a:moveTo>
                    <a:pt x="139" y="373"/>
                  </a:moveTo>
                  <a:cubicBezTo>
                    <a:pt x="138" y="373"/>
                    <a:pt x="138" y="375"/>
                    <a:pt x="139" y="375"/>
                  </a:cubicBezTo>
                  <a:cubicBezTo>
                    <a:pt x="139" y="375"/>
                    <a:pt x="139" y="376"/>
                    <a:pt x="139" y="376"/>
                  </a:cubicBezTo>
                  <a:cubicBezTo>
                    <a:pt x="139" y="376"/>
                    <a:pt x="140" y="376"/>
                    <a:pt x="140" y="376"/>
                  </a:cubicBezTo>
                  <a:cubicBezTo>
                    <a:pt x="140" y="375"/>
                    <a:pt x="139" y="374"/>
                    <a:pt x="139" y="373"/>
                  </a:cubicBezTo>
                  <a:close/>
                  <a:moveTo>
                    <a:pt x="97" y="375"/>
                  </a:moveTo>
                  <a:cubicBezTo>
                    <a:pt x="97" y="375"/>
                    <a:pt x="98" y="375"/>
                    <a:pt x="98" y="375"/>
                  </a:cubicBezTo>
                  <a:cubicBezTo>
                    <a:pt x="98" y="375"/>
                    <a:pt x="98" y="375"/>
                    <a:pt x="98" y="375"/>
                  </a:cubicBezTo>
                  <a:cubicBezTo>
                    <a:pt x="99" y="375"/>
                    <a:pt x="99" y="375"/>
                    <a:pt x="99" y="376"/>
                  </a:cubicBezTo>
                  <a:cubicBezTo>
                    <a:pt x="99" y="376"/>
                    <a:pt x="98" y="376"/>
                    <a:pt x="98" y="376"/>
                  </a:cubicBezTo>
                  <a:cubicBezTo>
                    <a:pt x="98" y="376"/>
                    <a:pt x="98" y="376"/>
                    <a:pt x="98" y="377"/>
                  </a:cubicBezTo>
                  <a:cubicBezTo>
                    <a:pt x="97" y="377"/>
                    <a:pt x="97" y="377"/>
                    <a:pt x="96" y="377"/>
                  </a:cubicBezTo>
                  <a:cubicBezTo>
                    <a:pt x="96" y="376"/>
                    <a:pt x="96" y="376"/>
                    <a:pt x="96" y="375"/>
                  </a:cubicBezTo>
                  <a:cubicBezTo>
                    <a:pt x="97" y="375"/>
                    <a:pt x="97" y="375"/>
                    <a:pt x="97" y="375"/>
                  </a:cubicBezTo>
                  <a:cubicBezTo>
                    <a:pt x="97" y="375"/>
                    <a:pt x="97" y="375"/>
                    <a:pt x="97" y="375"/>
                  </a:cubicBezTo>
                  <a:close/>
                  <a:moveTo>
                    <a:pt x="135" y="375"/>
                  </a:moveTo>
                  <a:cubicBezTo>
                    <a:pt x="135" y="376"/>
                    <a:pt x="134" y="378"/>
                    <a:pt x="135" y="378"/>
                  </a:cubicBezTo>
                  <a:cubicBezTo>
                    <a:pt x="135" y="378"/>
                    <a:pt x="135" y="378"/>
                    <a:pt x="135" y="379"/>
                  </a:cubicBezTo>
                  <a:cubicBezTo>
                    <a:pt x="136" y="379"/>
                    <a:pt x="136" y="379"/>
                    <a:pt x="136" y="379"/>
                  </a:cubicBezTo>
                  <a:cubicBezTo>
                    <a:pt x="136" y="378"/>
                    <a:pt x="136" y="378"/>
                    <a:pt x="136" y="378"/>
                  </a:cubicBezTo>
                  <a:cubicBezTo>
                    <a:pt x="136" y="378"/>
                    <a:pt x="137" y="377"/>
                    <a:pt x="137" y="377"/>
                  </a:cubicBezTo>
                  <a:cubicBezTo>
                    <a:pt x="137" y="376"/>
                    <a:pt x="137" y="376"/>
                    <a:pt x="137" y="376"/>
                  </a:cubicBezTo>
                  <a:cubicBezTo>
                    <a:pt x="136" y="376"/>
                    <a:pt x="136" y="375"/>
                    <a:pt x="135" y="375"/>
                  </a:cubicBezTo>
                  <a:close/>
                  <a:moveTo>
                    <a:pt x="138" y="380"/>
                  </a:moveTo>
                  <a:cubicBezTo>
                    <a:pt x="137" y="381"/>
                    <a:pt x="137" y="382"/>
                    <a:pt x="137" y="384"/>
                  </a:cubicBezTo>
                  <a:cubicBezTo>
                    <a:pt x="137" y="384"/>
                    <a:pt x="138" y="384"/>
                    <a:pt x="139" y="384"/>
                  </a:cubicBezTo>
                  <a:cubicBezTo>
                    <a:pt x="139" y="384"/>
                    <a:pt x="139" y="384"/>
                    <a:pt x="139" y="383"/>
                  </a:cubicBezTo>
                  <a:cubicBezTo>
                    <a:pt x="139" y="383"/>
                    <a:pt x="139" y="383"/>
                    <a:pt x="139" y="383"/>
                  </a:cubicBezTo>
                  <a:cubicBezTo>
                    <a:pt x="139" y="382"/>
                    <a:pt x="138" y="381"/>
                    <a:pt x="138" y="380"/>
                  </a:cubicBezTo>
                  <a:close/>
                  <a:moveTo>
                    <a:pt x="126" y="383"/>
                  </a:moveTo>
                  <a:cubicBezTo>
                    <a:pt x="126" y="385"/>
                    <a:pt x="126" y="386"/>
                    <a:pt x="127" y="387"/>
                  </a:cubicBezTo>
                  <a:cubicBezTo>
                    <a:pt x="127" y="387"/>
                    <a:pt x="127" y="387"/>
                    <a:pt x="127" y="387"/>
                  </a:cubicBezTo>
                  <a:cubicBezTo>
                    <a:pt x="127" y="387"/>
                    <a:pt x="127" y="387"/>
                    <a:pt x="127" y="387"/>
                  </a:cubicBezTo>
                  <a:cubicBezTo>
                    <a:pt x="127" y="385"/>
                    <a:pt x="127" y="384"/>
                    <a:pt x="126" y="383"/>
                  </a:cubicBezTo>
                  <a:close/>
                  <a:moveTo>
                    <a:pt x="125" y="390"/>
                  </a:moveTo>
                  <a:cubicBezTo>
                    <a:pt x="125" y="391"/>
                    <a:pt x="119" y="399"/>
                    <a:pt x="122" y="399"/>
                  </a:cubicBezTo>
                  <a:cubicBezTo>
                    <a:pt x="123" y="400"/>
                    <a:pt x="127" y="404"/>
                    <a:pt x="129" y="404"/>
                  </a:cubicBezTo>
                  <a:cubicBezTo>
                    <a:pt x="128" y="402"/>
                    <a:pt x="128" y="400"/>
                    <a:pt x="127" y="398"/>
                  </a:cubicBezTo>
                  <a:cubicBezTo>
                    <a:pt x="126" y="395"/>
                    <a:pt x="127" y="392"/>
                    <a:pt x="125" y="390"/>
                  </a:cubicBezTo>
                  <a:close/>
                  <a:moveTo>
                    <a:pt x="143" y="395"/>
                  </a:moveTo>
                  <a:cubicBezTo>
                    <a:pt x="144" y="395"/>
                    <a:pt x="145" y="395"/>
                    <a:pt x="145" y="395"/>
                  </a:cubicBezTo>
                  <a:cubicBezTo>
                    <a:pt x="145" y="395"/>
                    <a:pt x="144" y="395"/>
                    <a:pt x="143" y="395"/>
                  </a:cubicBezTo>
                  <a:close/>
                  <a:moveTo>
                    <a:pt x="127" y="407"/>
                  </a:moveTo>
                  <a:cubicBezTo>
                    <a:pt x="127" y="407"/>
                    <a:pt x="127" y="407"/>
                    <a:pt x="127" y="408"/>
                  </a:cubicBezTo>
                  <a:cubicBezTo>
                    <a:pt x="127" y="408"/>
                    <a:pt x="126" y="407"/>
                    <a:pt x="126" y="408"/>
                  </a:cubicBezTo>
                  <a:cubicBezTo>
                    <a:pt x="125" y="409"/>
                    <a:pt x="125" y="409"/>
                    <a:pt x="126" y="409"/>
                  </a:cubicBezTo>
                  <a:cubicBezTo>
                    <a:pt x="126" y="410"/>
                    <a:pt x="126" y="410"/>
                    <a:pt x="127" y="410"/>
                  </a:cubicBezTo>
                  <a:cubicBezTo>
                    <a:pt x="127" y="411"/>
                    <a:pt x="127" y="411"/>
                    <a:pt x="127" y="411"/>
                  </a:cubicBezTo>
                  <a:cubicBezTo>
                    <a:pt x="127" y="411"/>
                    <a:pt x="127" y="411"/>
                    <a:pt x="127" y="412"/>
                  </a:cubicBezTo>
                  <a:cubicBezTo>
                    <a:pt x="126" y="412"/>
                    <a:pt x="117" y="418"/>
                    <a:pt x="121" y="418"/>
                  </a:cubicBezTo>
                  <a:cubicBezTo>
                    <a:pt x="121" y="419"/>
                    <a:pt x="121" y="419"/>
                    <a:pt x="121" y="419"/>
                  </a:cubicBezTo>
                  <a:cubicBezTo>
                    <a:pt x="121" y="419"/>
                    <a:pt x="122" y="419"/>
                    <a:pt x="123" y="419"/>
                  </a:cubicBezTo>
                  <a:cubicBezTo>
                    <a:pt x="123" y="418"/>
                    <a:pt x="123" y="417"/>
                    <a:pt x="125" y="417"/>
                  </a:cubicBezTo>
                  <a:cubicBezTo>
                    <a:pt x="125" y="417"/>
                    <a:pt x="125" y="418"/>
                    <a:pt x="125" y="418"/>
                  </a:cubicBezTo>
                  <a:cubicBezTo>
                    <a:pt x="125" y="418"/>
                    <a:pt x="125" y="420"/>
                    <a:pt x="127" y="420"/>
                  </a:cubicBezTo>
                  <a:cubicBezTo>
                    <a:pt x="127" y="420"/>
                    <a:pt x="127" y="419"/>
                    <a:pt x="127" y="419"/>
                  </a:cubicBezTo>
                  <a:cubicBezTo>
                    <a:pt x="129" y="416"/>
                    <a:pt x="132" y="410"/>
                    <a:pt x="127" y="407"/>
                  </a:cubicBezTo>
                  <a:close/>
                  <a:moveTo>
                    <a:pt x="116" y="411"/>
                  </a:moveTo>
                  <a:cubicBezTo>
                    <a:pt x="116" y="412"/>
                    <a:pt x="116" y="414"/>
                    <a:pt x="118" y="414"/>
                  </a:cubicBezTo>
                  <a:cubicBezTo>
                    <a:pt x="118" y="413"/>
                    <a:pt x="118" y="413"/>
                    <a:pt x="118" y="412"/>
                  </a:cubicBezTo>
                  <a:cubicBezTo>
                    <a:pt x="119" y="412"/>
                    <a:pt x="118" y="413"/>
                    <a:pt x="118" y="412"/>
                  </a:cubicBezTo>
                  <a:cubicBezTo>
                    <a:pt x="118" y="411"/>
                    <a:pt x="117" y="411"/>
                    <a:pt x="116" y="411"/>
                  </a:cubicBezTo>
                  <a:close/>
                  <a:moveTo>
                    <a:pt x="123" y="411"/>
                  </a:moveTo>
                  <a:cubicBezTo>
                    <a:pt x="123" y="411"/>
                    <a:pt x="123" y="411"/>
                    <a:pt x="123" y="412"/>
                  </a:cubicBezTo>
                  <a:cubicBezTo>
                    <a:pt x="122" y="412"/>
                    <a:pt x="122" y="411"/>
                    <a:pt x="122" y="412"/>
                  </a:cubicBezTo>
                  <a:cubicBezTo>
                    <a:pt x="123" y="412"/>
                    <a:pt x="123" y="412"/>
                    <a:pt x="124" y="412"/>
                  </a:cubicBezTo>
                  <a:cubicBezTo>
                    <a:pt x="124" y="412"/>
                    <a:pt x="124" y="411"/>
                    <a:pt x="124" y="411"/>
                  </a:cubicBezTo>
                  <a:cubicBezTo>
                    <a:pt x="123" y="411"/>
                    <a:pt x="123" y="411"/>
                    <a:pt x="123" y="411"/>
                  </a:cubicBezTo>
                  <a:close/>
                  <a:moveTo>
                    <a:pt x="140" y="415"/>
                  </a:moveTo>
                  <a:cubicBezTo>
                    <a:pt x="140" y="415"/>
                    <a:pt x="141" y="415"/>
                    <a:pt x="141" y="415"/>
                  </a:cubicBezTo>
                  <a:cubicBezTo>
                    <a:pt x="141" y="416"/>
                    <a:pt x="141" y="416"/>
                    <a:pt x="140" y="416"/>
                  </a:cubicBezTo>
                  <a:cubicBezTo>
                    <a:pt x="140" y="416"/>
                    <a:pt x="140" y="416"/>
                    <a:pt x="140" y="415"/>
                  </a:cubicBezTo>
                  <a:close/>
                  <a:moveTo>
                    <a:pt x="53" y="418"/>
                  </a:moveTo>
                  <a:cubicBezTo>
                    <a:pt x="53" y="418"/>
                    <a:pt x="53" y="418"/>
                    <a:pt x="53" y="418"/>
                  </a:cubicBezTo>
                  <a:cubicBezTo>
                    <a:pt x="53" y="418"/>
                    <a:pt x="53" y="418"/>
                    <a:pt x="53" y="418"/>
                  </a:cubicBezTo>
                  <a:close/>
                  <a:moveTo>
                    <a:pt x="187" y="418"/>
                  </a:moveTo>
                  <a:cubicBezTo>
                    <a:pt x="187" y="419"/>
                    <a:pt x="189" y="421"/>
                    <a:pt x="190" y="421"/>
                  </a:cubicBezTo>
                  <a:cubicBezTo>
                    <a:pt x="190" y="421"/>
                    <a:pt x="190" y="422"/>
                    <a:pt x="190" y="422"/>
                  </a:cubicBezTo>
                  <a:cubicBezTo>
                    <a:pt x="190" y="422"/>
                    <a:pt x="190" y="422"/>
                    <a:pt x="191" y="422"/>
                  </a:cubicBezTo>
                  <a:cubicBezTo>
                    <a:pt x="190" y="421"/>
                    <a:pt x="190" y="420"/>
                    <a:pt x="190" y="418"/>
                  </a:cubicBezTo>
                  <a:cubicBezTo>
                    <a:pt x="189" y="418"/>
                    <a:pt x="188" y="418"/>
                    <a:pt x="187" y="418"/>
                  </a:cubicBezTo>
                  <a:close/>
                  <a:moveTo>
                    <a:pt x="138" y="418"/>
                  </a:moveTo>
                  <a:cubicBezTo>
                    <a:pt x="138" y="418"/>
                    <a:pt x="139" y="418"/>
                    <a:pt x="139" y="418"/>
                  </a:cubicBezTo>
                  <a:cubicBezTo>
                    <a:pt x="139" y="419"/>
                    <a:pt x="139" y="420"/>
                    <a:pt x="138" y="420"/>
                  </a:cubicBezTo>
                  <a:cubicBezTo>
                    <a:pt x="138" y="419"/>
                    <a:pt x="138" y="419"/>
                    <a:pt x="138" y="418"/>
                  </a:cubicBezTo>
                  <a:close/>
                  <a:moveTo>
                    <a:pt x="54" y="420"/>
                  </a:moveTo>
                  <a:cubicBezTo>
                    <a:pt x="54" y="422"/>
                    <a:pt x="52" y="431"/>
                    <a:pt x="53" y="431"/>
                  </a:cubicBezTo>
                  <a:cubicBezTo>
                    <a:pt x="53" y="431"/>
                    <a:pt x="53" y="431"/>
                    <a:pt x="53" y="431"/>
                  </a:cubicBezTo>
                  <a:cubicBezTo>
                    <a:pt x="54" y="431"/>
                    <a:pt x="57" y="431"/>
                    <a:pt x="57" y="430"/>
                  </a:cubicBezTo>
                  <a:cubicBezTo>
                    <a:pt x="58" y="426"/>
                    <a:pt x="57" y="423"/>
                    <a:pt x="54" y="420"/>
                  </a:cubicBezTo>
                  <a:close/>
                  <a:moveTo>
                    <a:pt x="134" y="420"/>
                  </a:moveTo>
                  <a:cubicBezTo>
                    <a:pt x="134" y="420"/>
                    <a:pt x="135" y="420"/>
                    <a:pt x="135" y="420"/>
                  </a:cubicBezTo>
                  <a:cubicBezTo>
                    <a:pt x="135" y="421"/>
                    <a:pt x="135" y="422"/>
                    <a:pt x="134" y="422"/>
                  </a:cubicBezTo>
                  <a:cubicBezTo>
                    <a:pt x="134" y="421"/>
                    <a:pt x="134" y="421"/>
                    <a:pt x="134" y="420"/>
                  </a:cubicBezTo>
                  <a:close/>
                  <a:moveTo>
                    <a:pt x="98" y="421"/>
                  </a:moveTo>
                  <a:cubicBezTo>
                    <a:pt x="99" y="421"/>
                    <a:pt x="99" y="423"/>
                    <a:pt x="98" y="423"/>
                  </a:cubicBezTo>
                  <a:cubicBezTo>
                    <a:pt x="98" y="422"/>
                    <a:pt x="98" y="422"/>
                    <a:pt x="98" y="421"/>
                  </a:cubicBezTo>
                  <a:close/>
                  <a:moveTo>
                    <a:pt x="108" y="423"/>
                  </a:moveTo>
                  <a:cubicBezTo>
                    <a:pt x="108" y="425"/>
                    <a:pt x="109" y="427"/>
                    <a:pt x="109" y="429"/>
                  </a:cubicBezTo>
                  <a:cubicBezTo>
                    <a:pt x="110" y="429"/>
                    <a:pt x="111" y="429"/>
                    <a:pt x="112" y="429"/>
                  </a:cubicBezTo>
                  <a:cubicBezTo>
                    <a:pt x="112" y="429"/>
                    <a:pt x="112" y="429"/>
                    <a:pt x="112" y="429"/>
                  </a:cubicBezTo>
                  <a:cubicBezTo>
                    <a:pt x="112" y="429"/>
                    <a:pt x="112" y="429"/>
                    <a:pt x="112" y="429"/>
                  </a:cubicBezTo>
                  <a:cubicBezTo>
                    <a:pt x="112" y="427"/>
                    <a:pt x="113" y="424"/>
                    <a:pt x="112" y="424"/>
                  </a:cubicBezTo>
                  <a:cubicBezTo>
                    <a:pt x="112" y="424"/>
                    <a:pt x="112" y="423"/>
                    <a:pt x="112" y="423"/>
                  </a:cubicBezTo>
                  <a:cubicBezTo>
                    <a:pt x="110" y="423"/>
                    <a:pt x="109" y="423"/>
                    <a:pt x="108" y="423"/>
                  </a:cubicBezTo>
                  <a:close/>
                  <a:moveTo>
                    <a:pt x="138" y="425"/>
                  </a:moveTo>
                  <a:cubicBezTo>
                    <a:pt x="140" y="426"/>
                    <a:pt x="141" y="428"/>
                    <a:pt x="141" y="431"/>
                  </a:cubicBezTo>
                  <a:cubicBezTo>
                    <a:pt x="140" y="431"/>
                    <a:pt x="140" y="431"/>
                    <a:pt x="139" y="431"/>
                  </a:cubicBezTo>
                  <a:cubicBezTo>
                    <a:pt x="139" y="430"/>
                    <a:pt x="139" y="429"/>
                    <a:pt x="139" y="428"/>
                  </a:cubicBezTo>
                  <a:cubicBezTo>
                    <a:pt x="138" y="428"/>
                    <a:pt x="138" y="428"/>
                    <a:pt x="138" y="428"/>
                  </a:cubicBezTo>
                  <a:cubicBezTo>
                    <a:pt x="138" y="428"/>
                    <a:pt x="137" y="429"/>
                    <a:pt x="137" y="429"/>
                  </a:cubicBezTo>
                  <a:cubicBezTo>
                    <a:pt x="136" y="429"/>
                    <a:pt x="136" y="432"/>
                    <a:pt x="135" y="432"/>
                  </a:cubicBezTo>
                  <a:cubicBezTo>
                    <a:pt x="135" y="432"/>
                    <a:pt x="135" y="432"/>
                    <a:pt x="135" y="433"/>
                  </a:cubicBezTo>
                  <a:cubicBezTo>
                    <a:pt x="134" y="433"/>
                    <a:pt x="134" y="433"/>
                    <a:pt x="134" y="433"/>
                  </a:cubicBezTo>
                  <a:cubicBezTo>
                    <a:pt x="134" y="432"/>
                    <a:pt x="134" y="432"/>
                    <a:pt x="134" y="432"/>
                  </a:cubicBezTo>
                  <a:cubicBezTo>
                    <a:pt x="133" y="431"/>
                    <a:pt x="133" y="429"/>
                    <a:pt x="133" y="427"/>
                  </a:cubicBezTo>
                  <a:cubicBezTo>
                    <a:pt x="133" y="427"/>
                    <a:pt x="133" y="427"/>
                    <a:pt x="133" y="427"/>
                  </a:cubicBezTo>
                  <a:cubicBezTo>
                    <a:pt x="135" y="427"/>
                    <a:pt x="136" y="426"/>
                    <a:pt x="138" y="425"/>
                  </a:cubicBezTo>
                  <a:close/>
                  <a:moveTo>
                    <a:pt x="34" y="429"/>
                  </a:moveTo>
                  <a:cubicBezTo>
                    <a:pt x="34" y="432"/>
                    <a:pt x="33" y="439"/>
                    <a:pt x="30" y="439"/>
                  </a:cubicBezTo>
                  <a:cubicBezTo>
                    <a:pt x="31" y="439"/>
                    <a:pt x="31" y="439"/>
                    <a:pt x="31" y="440"/>
                  </a:cubicBezTo>
                  <a:cubicBezTo>
                    <a:pt x="33" y="441"/>
                    <a:pt x="35" y="445"/>
                    <a:pt x="37" y="445"/>
                  </a:cubicBezTo>
                  <a:cubicBezTo>
                    <a:pt x="37" y="444"/>
                    <a:pt x="37" y="444"/>
                    <a:pt x="37" y="444"/>
                  </a:cubicBezTo>
                  <a:cubicBezTo>
                    <a:pt x="37" y="444"/>
                    <a:pt x="38" y="444"/>
                    <a:pt x="38" y="444"/>
                  </a:cubicBezTo>
                  <a:cubicBezTo>
                    <a:pt x="38" y="437"/>
                    <a:pt x="40" y="433"/>
                    <a:pt x="34" y="429"/>
                  </a:cubicBezTo>
                  <a:close/>
                  <a:moveTo>
                    <a:pt x="125" y="429"/>
                  </a:moveTo>
                  <a:cubicBezTo>
                    <a:pt x="125" y="430"/>
                    <a:pt x="125" y="431"/>
                    <a:pt x="125" y="432"/>
                  </a:cubicBezTo>
                  <a:cubicBezTo>
                    <a:pt x="126" y="432"/>
                    <a:pt x="126" y="432"/>
                    <a:pt x="127" y="432"/>
                  </a:cubicBezTo>
                  <a:cubicBezTo>
                    <a:pt x="126" y="431"/>
                    <a:pt x="126" y="430"/>
                    <a:pt x="125" y="429"/>
                  </a:cubicBezTo>
                  <a:close/>
                  <a:moveTo>
                    <a:pt x="117" y="433"/>
                  </a:moveTo>
                  <a:cubicBezTo>
                    <a:pt x="117" y="434"/>
                    <a:pt x="115" y="440"/>
                    <a:pt x="113" y="440"/>
                  </a:cubicBezTo>
                  <a:cubicBezTo>
                    <a:pt x="113" y="440"/>
                    <a:pt x="113" y="441"/>
                    <a:pt x="113" y="441"/>
                  </a:cubicBezTo>
                  <a:cubicBezTo>
                    <a:pt x="113" y="441"/>
                    <a:pt x="114" y="441"/>
                    <a:pt x="114" y="441"/>
                  </a:cubicBezTo>
                  <a:cubicBezTo>
                    <a:pt x="114" y="442"/>
                    <a:pt x="114" y="442"/>
                    <a:pt x="114" y="442"/>
                  </a:cubicBezTo>
                  <a:cubicBezTo>
                    <a:pt x="114" y="442"/>
                    <a:pt x="114" y="442"/>
                    <a:pt x="114" y="442"/>
                  </a:cubicBezTo>
                  <a:cubicBezTo>
                    <a:pt x="114" y="442"/>
                    <a:pt x="114" y="442"/>
                    <a:pt x="114" y="441"/>
                  </a:cubicBezTo>
                  <a:cubicBezTo>
                    <a:pt x="117" y="439"/>
                    <a:pt x="120" y="435"/>
                    <a:pt x="117" y="433"/>
                  </a:cubicBezTo>
                  <a:close/>
                  <a:moveTo>
                    <a:pt x="189" y="433"/>
                  </a:moveTo>
                  <a:cubicBezTo>
                    <a:pt x="189" y="433"/>
                    <a:pt x="190" y="433"/>
                    <a:pt x="191" y="433"/>
                  </a:cubicBezTo>
                  <a:cubicBezTo>
                    <a:pt x="191" y="433"/>
                    <a:pt x="191" y="434"/>
                    <a:pt x="191" y="435"/>
                  </a:cubicBezTo>
                  <a:cubicBezTo>
                    <a:pt x="190" y="434"/>
                    <a:pt x="189" y="434"/>
                    <a:pt x="189" y="433"/>
                  </a:cubicBezTo>
                  <a:close/>
                  <a:moveTo>
                    <a:pt x="54" y="435"/>
                  </a:moveTo>
                  <a:cubicBezTo>
                    <a:pt x="54" y="435"/>
                    <a:pt x="55" y="435"/>
                    <a:pt x="55" y="435"/>
                  </a:cubicBezTo>
                  <a:cubicBezTo>
                    <a:pt x="55" y="436"/>
                    <a:pt x="55" y="437"/>
                    <a:pt x="54" y="437"/>
                  </a:cubicBezTo>
                  <a:cubicBezTo>
                    <a:pt x="54" y="436"/>
                    <a:pt x="54" y="436"/>
                    <a:pt x="54" y="435"/>
                  </a:cubicBezTo>
                  <a:close/>
                  <a:moveTo>
                    <a:pt x="97" y="439"/>
                  </a:moveTo>
                  <a:cubicBezTo>
                    <a:pt x="98" y="439"/>
                    <a:pt x="98" y="439"/>
                    <a:pt x="99" y="439"/>
                  </a:cubicBezTo>
                  <a:cubicBezTo>
                    <a:pt x="99" y="439"/>
                    <a:pt x="99" y="440"/>
                    <a:pt x="99" y="441"/>
                  </a:cubicBezTo>
                  <a:cubicBezTo>
                    <a:pt x="98" y="440"/>
                    <a:pt x="98" y="440"/>
                    <a:pt x="97" y="439"/>
                  </a:cubicBezTo>
                  <a:close/>
                  <a:moveTo>
                    <a:pt x="110" y="440"/>
                  </a:moveTo>
                  <a:cubicBezTo>
                    <a:pt x="110" y="441"/>
                    <a:pt x="111" y="443"/>
                    <a:pt x="112" y="443"/>
                  </a:cubicBezTo>
                  <a:cubicBezTo>
                    <a:pt x="112" y="443"/>
                    <a:pt x="112" y="443"/>
                    <a:pt x="112" y="443"/>
                  </a:cubicBezTo>
                  <a:cubicBezTo>
                    <a:pt x="112" y="442"/>
                    <a:pt x="111" y="441"/>
                    <a:pt x="110" y="440"/>
                  </a:cubicBezTo>
                  <a:close/>
                  <a:moveTo>
                    <a:pt x="100" y="441"/>
                  </a:moveTo>
                  <a:cubicBezTo>
                    <a:pt x="101" y="441"/>
                    <a:pt x="101" y="441"/>
                    <a:pt x="102" y="441"/>
                  </a:cubicBezTo>
                  <a:cubicBezTo>
                    <a:pt x="101" y="442"/>
                    <a:pt x="101" y="443"/>
                    <a:pt x="100" y="443"/>
                  </a:cubicBezTo>
                  <a:cubicBezTo>
                    <a:pt x="100" y="442"/>
                    <a:pt x="100" y="442"/>
                    <a:pt x="100" y="441"/>
                  </a:cubicBezTo>
                  <a:close/>
                  <a:moveTo>
                    <a:pt x="120" y="443"/>
                  </a:moveTo>
                  <a:cubicBezTo>
                    <a:pt x="118" y="446"/>
                    <a:pt x="118" y="449"/>
                    <a:pt x="118" y="453"/>
                  </a:cubicBezTo>
                  <a:cubicBezTo>
                    <a:pt x="119" y="453"/>
                    <a:pt x="120" y="453"/>
                    <a:pt x="121" y="453"/>
                  </a:cubicBezTo>
                  <a:cubicBezTo>
                    <a:pt x="120" y="451"/>
                    <a:pt x="120" y="449"/>
                    <a:pt x="120" y="448"/>
                  </a:cubicBezTo>
                  <a:cubicBezTo>
                    <a:pt x="121" y="447"/>
                    <a:pt x="121" y="446"/>
                    <a:pt x="121" y="445"/>
                  </a:cubicBezTo>
                  <a:cubicBezTo>
                    <a:pt x="121" y="444"/>
                    <a:pt x="122" y="444"/>
                    <a:pt x="121" y="444"/>
                  </a:cubicBezTo>
                  <a:cubicBezTo>
                    <a:pt x="121" y="444"/>
                    <a:pt x="120" y="444"/>
                    <a:pt x="120" y="443"/>
                  </a:cubicBezTo>
                  <a:close/>
                  <a:moveTo>
                    <a:pt x="191" y="445"/>
                  </a:moveTo>
                  <a:cubicBezTo>
                    <a:pt x="192" y="446"/>
                    <a:pt x="193" y="447"/>
                    <a:pt x="193" y="449"/>
                  </a:cubicBezTo>
                  <a:cubicBezTo>
                    <a:pt x="192" y="448"/>
                    <a:pt x="187" y="448"/>
                    <a:pt x="187" y="446"/>
                  </a:cubicBezTo>
                  <a:cubicBezTo>
                    <a:pt x="188" y="446"/>
                    <a:pt x="189" y="445"/>
                    <a:pt x="191" y="445"/>
                  </a:cubicBezTo>
                  <a:close/>
                  <a:moveTo>
                    <a:pt x="51" y="448"/>
                  </a:moveTo>
                  <a:cubicBezTo>
                    <a:pt x="52" y="448"/>
                    <a:pt x="53" y="449"/>
                    <a:pt x="53" y="449"/>
                  </a:cubicBezTo>
                  <a:cubicBezTo>
                    <a:pt x="53" y="449"/>
                    <a:pt x="53" y="450"/>
                    <a:pt x="53" y="450"/>
                  </a:cubicBezTo>
                  <a:cubicBezTo>
                    <a:pt x="53" y="450"/>
                    <a:pt x="53" y="450"/>
                    <a:pt x="53" y="450"/>
                  </a:cubicBezTo>
                  <a:cubicBezTo>
                    <a:pt x="53" y="450"/>
                    <a:pt x="53" y="451"/>
                    <a:pt x="53" y="451"/>
                  </a:cubicBezTo>
                  <a:cubicBezTo>
                    <a:pt x="52" y="451"/>
                    <a:pt x="52" y="451"/>
                    <a:pt x="51" y="451"/>
                  </a:cubicBezTo>
                  <a:cubicBezTo>
                    <a:pt x="51" y="451"/>
                    <a:pt x="51" y="450"/>
                    <a:pt x="51" y="450"/>
                  </a:cubicBezTo>
                  <a:cubicBezTo>
                    <a:pt x="51" y="450"/>
                    <a:pt x="50" y="449"/>
                    <a:pt x="50" y="449"/>
                  </a:cubicBezTo>
                  <a:cubicBezTo>
                    <a:pt x="51" y="449"/>
                    <a:pt x="51" y="448"/>
                    <a:pt x="51" y="448"/>
                  </a:cubicBezTo>
                  <a:close/>
                  <a:moveTo>
                    <a:pt x="108" y="448"/>
                  </a:moveTo>
                  <a:cubicBezTo>
                    <a:pt x="108" y="449"/>
                    <a:pt x="108" y="450"/>
                    <a:pt x="109" y="450"/>
                  </a:cubicBezTo>
                  <a:cubicBezTo>
                    <a:pt x="109" y="451"/>
                    <a:pt x="110" y="451"/>
                    <a:pt x="110" y="451"/>
                  </a:cubicBezTo>
                  <a:cubicBezTo>
                    <a:pt x="109" y="450"/>
                    <a:pt x="109" y="449"/>
                    <a:pt x="108" y="448"/>
                  </a:cubicBezTo>
                  <a:close/>
                  <a:moveTo>
                    <a:pt x="125" y="448"/>
                  </a:moveTo>
                  <a:cubicBezTo>
                    <a:pt x="125" y="449"/>
                    <a:pt x="125" y="449"/>
                    <a:pt x="125" y="449"/>
                  </a:cubicBezTo>
                  <a:cubicBezTo>
                    <a:pt x="125" y="449"/>
                    <a:pt x="126" y="449"/>
                    <a:pt x="126" y="448"/>
                  </a:cubicBezTo>
                  <a:cubicBezTo>
                    <a:pt x="125" y="448"/>
                    <a:pt x="125" y="448"/>
                    <a:pt x="125" y="448"/>
                  </a:cubicBezTo>
                  <a:close/>
                  <a:moveTo>
                    <a:pt x="96" y="450"/>
                  </a:moveTo>
                  <a:cubicBezTo>
                    <a:pt x="97" y="451"/>
                    <a:pt x="98" y="451"/>
                    <a:pt x="99" y="451"/>
                  </a:cubicBezTo>
                  <a:cubicBezTo>
                    <a:pt x="99" y="452"/>
                    <a:pt x="99" y="452"/>
                    <a:pt x="99" y="453"/>
                  </a:cubicBezTo>
                  <a:cubicBezTo>
                    <a:pt x="98" y="453"/>
                    <a:pt x="96" y="453"/>
                    <a:pt x="96" y="452"/>
                  </a:cubicBezTo>
                  <a:cubicBezTo>
                    <a:pt x="96" y="452"/>
                    <a:pt x="96" y="451"/>
                    <a:pt x="96" y="451"/>
                  </a:cubicBezTo>
                  <a:cubicBezTo>
                    <a:pt x="96" y="451"/>
                    <a:pt x="96" y="450"/>
                    <a:pt x="96" y="450"/>
                  </a:cubicBezTo>
                  <a:close/>
                  <a:moveTo>
                    <a:pt x="201" y="450"/>
                  </a:moveTo>
                  <a:cubicBezTo>
                    <a:pt x="202" y="451"/>
                    <a:pt x="203" y="452"/>
                    <a:pt x="201" y="452"/>
                  </a:cubicBezTo>
                  <a:cubicBezTo>
                    <a:pt x="201" y="451"/>
                    <a:pt x="201" y="451"/>
                    <a:pt x="201" y="450"/>
                  </a:cubicBezTo>
                  <a:close/>
                  <a:moveTo>
                    <a:pt x="131" y="451"/>
                  </a:moveTo>
                  <a:cubicBezTo>
                    <a:pt x="131" y="453"/>
                    <a:pt x="130" y="455"/>
                    <a:pt x="128" y="455"/>
                  </a:cubicBezTo>
                  <a:cubicBezTo>
                    <a:pt x="128" y="455"/>
                    <a:pt x="128" y="456"/>
                    <a:pt x="128" y="457"/>
                  </a:cubicBezTo>
                  <a:cubicBezTo>
                    <a:pt x="129" y="457"/>
                    <a:pt x="130" y="457"/>
                    <a:pt x="131" y="457"/>
                  </a:cubicBezTo>
                  <a:cubicBezTo>
                    <a:pt x="131" y="456"/>
                    <a:pt x="132" y="453"/>
                    <a:pt x="133" y="453"/>
                  </a:cubicBezTo>
                  <a:cubicBezTo>
                    <a:pt x="133" y="453"/>
                    <a:pt x="132" y="452"/>
                    <a:pt x="131" y="451"/>
                  </a:cubicBezTo>
                  <a:close/>
                  <a:moveTo>
                    <a:pt x="115" y="453"/>
                  </a:moveTo>
                  <a:cubicBezTo>
                    <a:pt x="115" y="454"/>
                    <a:pt x="114" y="456"/>
                    <a:pt x="116" y="456"/>
                  </a:cubicBezTo>
                  <a:cubicBezTo>
                    <a:pt x="116" y="455"/>
                    <a:pt x="116" y="454"/>
                    <a:pt x="116" y="453"/>
                  </a:cubicBezTo>
                  <a:cubicBezTo>
                    <a:pt x="116" y="453"/>
                    <a:pt x="115" y="453"/>
                    <a:pt x="115" y="453"/>
                  </a:cubicBezTo>
                  <a:close/>
                  <a:moveTo>
                    <a:pt x="184" y="453"/>
                  </a:moveTo>
                  <a:cubicBezTo>
                    <a:pt x="187" y="454"/>
                    <a:pt x="189" y="454"/>
                    <a:pt x="192" y="455"/>
                  </a:cubicBezTo>
                  <a:cubicBezTo>
                    <a:pt x="192" y="455"/>
                    <a:pt x="192" y="455"/>
                    <a:pt x="192" y="455"/>
                  </a:cubicBezTo>
                  <a:cubicBezTo>
                    <a:pt x="192" y="455"/>
                    <a:pt x="192" y="455"/>
                    <a:pt x="192" y="455"/>
                  </a:cubicBezTo>
                  <a:cubicBezTo>
                    <a:pt x="192" y="456"/>
                    <a:pt x="192" y="456"/>
                    <a:pt x="192" y="456"/>
                  </a:cubicBezTo>
                  <a:cubicBezTo>
                    <a:pt x="192" y="456"/>
                    <a:pt x="192" y="456"/>
                    <a:pt x="192" y="456"/>
                  </a:cubicBezTo>
                  <a:cubicBezTo>
                    <a:pt x="192" y="456"/>
                    <a:pt x="192" y="457"/>
                    <a:pt x="192" y="457"/>
                  </a:cubicBezTo>
                  <a:cubicBezTo>
                    <a:pt x="189" y="457"/>
                    <a:pt x="187" y="457"/>
                    <a:pt x="184" y="457"/>
                  </a:cubicBezTo>
                  <a:cubicBezTo>
                    <a:pt x="184" y="457"/>
                    <a:pt x="184" y="456"/>
                    <a:pt x="184" y="456"/>
                  </a:cubicBezTo>
                  <a:cubicBezTo>
                    <a:pt x="184" y="456"/>
                    <a:pt x="183" y="456"/>
                    <a:pt x="183" y="456"/>
                  </a:cubicBezTo>
                  <a:cubicBezTo>
                    <a:pt x="183" y="455"/>
                    <a:pt x="183" y="455"/>
                    <a:pt x="184" y="455"/>
                  </a:cubicBezTo>
                  <a:cubicBezTo>
                    <a:pt x="184" y="454"/>
                    <a:pt x="184" y="454"/>
                    <a:pt x="184" y="453"/>
                  </a:cubicBezTo>
                  <a:close/>
                  <a:moveTo>
                    <a:pt x="210" y="453"/>
                  </a:moveTo>
                  <a:cubicBezTo>
                    <a:pt x="212" y="454"/>
                    <a:pt x="213" y="455"/>
                    <a:pt x="215" y="455"/>
                  </a:cubicBezTo>
                  <a:cubicBezTo>
                    <a:pt x="214" y="455"/>
                    <a:pt x="214" y="455"/>
                    <a:pt x="214" y="456"/>
                  </a:cubicBezTo>
                  <a:cubicBezTo>
                    <a:pt x="214" y="457"/>
                    <a:pt x="213" y="458"/>
                    <a:pt x="213" y="459"/>
                  </a:cubicBezTo>
                  <a:cubicBezTo>
                    <a:pt x="210" y="459"/>
                    <a:pt x="208" y="459"/>
                    <a:pt x="205" y="459"/>
                  </a:cubicBezTo>
                  <a:cubicBezTo>
                    <a:pt x="205" y="459"/>
                    <a:pt x="203" y="457"/>
                    <a:pt x="203" y="458"/>
                  </a:cubicBezTo>
                  <a:cubicBezTo>
                    <a:pt x="204" y="458"/>
                    <a:pt x="204" y="458"/>
                    <a:pt x="205" y="458"/>
                  </a:cubicBezTo>
                  <a:cubicBezTo>
                    <a:pt x="205" y="458"/>
                    <a:pt x="205" y="458"/>
                    <a:pt x="205" y="457"/>
                  </a:cubicBezTo>
                  <a:cubicBezTo>
                    <a:pt x="205" y="457"/>
                    <a:pt x="209" y="456"/>
                    <a:pt x="209" y="457"/>
                  </a:cubicBezTo>
                  <a:cubicBezTo>
                    <a:pt x="209" y="457"/>
                    <a:pt x="209" y="457"/>
                    <a:pt x="209" y="457"/>
                  </a:cubicBezTo>
                  <a:cubicBezTo>
                    <a:pt x="209" y="456"/>
                    <a:pt x="209" y="456"/>
                    <a:pt x="209" y="455"/>
                  </a:cubicBezTo>
                  <a:cubicBezTo>
                    <a:pt x="209" y="455"/>
                    <a:pt x="210" y="454"/>
                    <a:pt x="210" y="453"/>
                  </a:cubicBezTo>
                  <a:close/>
                  <a:moveTo>
                    <a:pt x="103" y="455"/>
                  </a:moveTo>
                  <a:cubicBezTo>
                    <a:pt x="104" y="456"/>
                    <a:pt x="104" y="457"/>
                    <a:pt x="104" y="458"/>
                  </a:cubicBezTo>
                  <a:cubicBezTo>
                    <a:pt x="104" y="458"/>
                    <a:pt x="103" y="458"/>
                    <a:pt x="103" y="458"/>
                  </a:cubicBezTo>
                  <a:cubicBezTo>
                    <a:pt x="103" y="458"/>
                    <a:pt x="103" y="458"/>
                    <a:pt x="103" y="457"/>
                  </a:cubicBezTo>
                  <a:cubicBezTo>
                    <a:pt x="103" y="457"/>
                    <a:pt x="102" y="457"/>
                    <a:pt x="102" y="456"/>
                  </a:cubicBezTo>
                  <a:cubicBezTo>
                    <a:pt x="103" y="456"/>
                    <a:pt x="103" y="456"/>
                    <a:pt x="103" y="455"/>
                  </a:cubicBezTo>
                  <a:close/>
                  <a:moveTo>
                    <a:pt x="57" y="457"/>
                  </a:moveTo>
                  <a:cubicBezTo>
                    <a:pt x="58" y="457"/>
                    <a:pt x="58" y="457"/>
                    <a:pt x="59" y="457"/>
                  </a:cubicBezTo>
                  <a:cubicBezTo>
                    <a:pt x="58" y="458"/>
                    <a:pt x="58" y="458"/>
                    <a:pt x="57" y="458"/>
                  </a:cubicBezTo>
                  <a:cubicBezTo>
                    <a:pt x="57" y="458"/>
                    <a:pt x="57" y="457"/>
                    <a:pt x="57" y="457"/>
                  </a:cubicBezTo>
                  <a:close/>
                  <a:moveTo>
                    <a:pt x="162" y="457"/>
                  </a:moveTo>
                  <a:cubicBezTo>
                    <a:pt x="162" y="457"/>
                    <a:pt x="162" y="457"/>
                    <a:pt x="163" y="457"/>
                  </a:cubicBezTo>
                  <a:cubicBezTo>
                    <a:pt x="163" y="458"/>
                    <a:pt x="163" y="458"/>
                    <a:pt x="162" y="458"/>
                  </a:cubicBezTo>
                  <a:cubicBezTo>
                    <a:pt x="162" y="458"/>
                    <a:pt x="162" y="457"/>
                    <a:pt x="162" y="457"/>
                  </a:cubicBezTo>
                  <a:close/>
                  <a:moveTo>
                    <a:pt x="114" y="457"/>
                  </a:moveTo>
                  <a:cubicBezTo>
                    <a:pt x="114" y="458"/>
                    <a:pt x="114" y="458"/>
                    <a:pt x="114" y="459"/>
                  </a:cubicBezTo>
                  <a:cubicBezTo>
                    <a:pt x="115" y="458"/>
                    <a:pt x="116" y="458"/>
                    <a:pt x="116" y="457"/>
                  </a:cubicBezTo>
                  <a:cubicBezTo>
                    <a:pt x="115" y="457"/>
                    <a:pt x="115" y="457"/>
                    <a:pt x="114" y="457"/>
                  </a:cubicBezTo>
                  <a:close/>
                  <a:moveTo>
                    <a:pt x="215" y="457"/>
                  </a:moveTo>
                  <a:cubicBezTo>
                    <a:pt x="216" y="457"/>
                    <a:pt x="216" y="457"/>
                    <a:pt x="216" y="457"/>
                  </a:cubicBezTo>
                  <a:cubicBezTo>
                    <a:pt x="216" y="457"/>
                    <a:pt x="216" y="457"/>
                    <a:pt x="215" y="457"/>
                  </a:cubicBezTo>
                  <a:close/>
                  <a:moveTo>
                    <a:pt x="186" y="459"/>
                  </a:moveTo>
                  <a:cubicBezTo>
                    <a:pt x="189" y="459"/>
                    <a:pt x="195" y="460"/>
                    <a:pt x="195" y="464"/>
                  </a:cubicBezTo>
                  <a:cubicBezTo>
                    <a:pt x="193" y="463"/>
                    <a:pt x="192" y="463"/>
                    <a:pt x="190" y="462"/>
                  </a:cubicBezTo>
                  <a:cubicBezTo>
                    <a:pt x="188" y="463"/>
                    <a:pt x="187" y="463"/>
                    <a:pt x="185" y="463"/>
                  </a:cubicBezTo>
                  <a:cubicBezTo>
                    <a:pt x="185" y="463"/>
                    <a:pt x="185" y="462"/>
                    <a:pt x="185" y="462"/>
                  </a:cubicBezTo>
                  <a:cubicBezTo>
                    <a:pt x="185" y="462"/>
                    <a:pt x="185" y="462"/>
                    <a:pt x="184" y="462"/>
                  </a:cubicBezTo>
                  <a:cubicBezTo>
                    <a:pt x="184" y="461"/>
                    <a:pt x="184" y="461"/>
                    <a:pt x="185" y="461"/>
                  </a:cubicBezTo>
                  <a:cubicBezTo>
                    <a:pt x="185" y="460"/>
                    <a:pt x="186" y="460"/>
                    <a:pt x="186" y="459"/>
                  </a:cubicBezTo>
                  <a:close/>
                  <a:moveTo>
                    <a:pt x="105" y="461"/>
                  </a:moveTo>
                  <a:cubicBezTo>
                    <a:pt x="105" y="461"/>
                    <a:pt x="106" y="460"/>
                    <a:pt x="106" y="461"/>
                  </a:cubicBezTo>
                  <a:cubicBezTo>
                    <a:pt x="106" y="461"/>
                    <a:pt x="106" y="461"/>
                    <a:pt x="105" y="461"/>
                  </a:cubicBezTo>
                  <a:close/>
                  <a:moveTo>
                    <a:pt x="40" y="462"/>
                  </a:moveTo>
                  <a:cubicBezTo>
                    <a:pt x="40" y="462"/>
                    <a:pt x="39" y="464"/>
                    <a:pt x="39" y="463"/>
                  </a:cubicBezTo>
                  <a:cubicBezTo>
                    <a:pt x="39" y="462"/>
                    <a:pt x="40" y="462"/>
                    <a:pt x="40" y="462"/>
                  </a:cubicBezTo>
                  <a:close/>
                  <a:moveTo>
                    <a:pt x="148" y="462"/>
                  </a:moveTo>
                  <a:cubicBezTo>
                    <a:pt x="150" y="462"/>
                    <a:pt x="160" y="464"/>
                    <a:pt x="160" y="464"/>
                  </a:cubicBezTo>
                  <a:cubicBezTo>
                    <a:pt x="160" y="464"/>
                    <a:pt x="160" y="464"/>
                    <a:pt x="160" y="464"/>
                  </a:cubicBezTo>
                  <a:cubicBezTo>
                    <a:pt x="160" y="464"/>
                    <a:pt x="160" y="465"/>
                    <a:pt x="160" y="465"/>
                  </a:cubicBezTo>
                  <a:cubicBezTo>
                    <a:pt x="160" y="465"/>
                    <a:pt x="160" y="465"/>
                    <a:pt x="160" y="465"/>
                  </a:cubicBezTo>
                  <a:cubicBezTo>
                    <a:pt x="160" y="465"/>
                    <a:pt x="160" y="465"/>
                    <a:pt x="160" y="466"/>
                  </a:cubicBezTo>
                  <a:cubicBezTo>
                    <a:pt x="159" y="466"/>
                    <a:pt x="159" y="466"/>
                    <a:pt x="159" y="466"/>
                  </a:cubicBezTo>
                  <a:cubicBezTo>
                    <a:pt x="158" y="465"/>
                    <a:pt x="147" y="463"/>
                    <a:pt x="147" y="462"/>
                  </a:cubicBezTo>
                  <a:cubicBezTo>
                    <a:pt x="147" y="462"/>
                    <a:pt x="148" y="462"/>
                    <a:pt x="148" y="462"/>
                  </a:cubicBezTo>
                  <a:close/>
                  <a:moveTo>
                    <a:pt x="86" y="462"/>
                  </a:moveTo>
                  <a:cubicBezTo>
                    <a:pt x="87" y="463"/>
                    <a:pt x="87" y="463"/>
                    <a:pt x="87" y="464"/>
                  </a:cubicBezTo>
                  <a:cubicBezTo>
                    <a:pt x="87" y="464"/>
                    <a:pt x="85" y="463"/>
                    <a:pt x="86" y="463"/>
                  </a:cubicBezTo>
                  <a:cubicBezTo>
                    <a:pt x="86" y="463"/>
                    <a:pt x="86" y="462"/>
                    <a:pt x="86" y="462"/>
                  </a:cubicBezTo>
                  <a:close/>
                  <a:moveTo>
                    <a:pt x="207" y="463"/>
                  </a:moveTo>
                  <a:cubicBezTo>
                    <a:pt x="210" y="463"/>
                    <a:pt x="213" y="463"/>
                    <a:pt x="215" y="464"/>
                  </a:cubicBezTo>
                  <a:cubicBezTo>
                    <a:pt x="215" y="465"/>
                    <a:pt x="213" y="466"/>
                    <a:pt x="213" y="468"/>
                  </a:cubicBezTo>
                  <a:cubicBezTo>
                    <a:pt x="212" y="468"/>
                    <a:pt x="212" y="468"/>
                    <a:pt x="211" y="468"/>
                  </a:cubicBezTo>
                  <a:cubicBezTo>
                    <a:pt x="209" y="465"/>
                    <a:pt x="205" y="471"/>
                    <a:pt x="202" y="471"/>
                  </a:cubicBezTo>
                  <a:cubicBezTo>
                    <a:pt x="202" y="470"/>
                    <a:pt x="202" y="470"/>
                    <a:pt x="202" y="469"/>
                  </a:cubicBezTo>
                  <a:cubicBezTo>
                    <a:pt x="203" y="468"/>
                    <a:pt x="205" y="467"/>
                    <a:pt x="206" y="467"/>
                  </a:cubicBezTo>
                  <a:cubicBezTo>
                    <a:pt x="206" y="466"/>
                    <a:pt x="206" y="465"/>
                    <a:pt x="205" y="464"/>
                  </a:cubicBezTo>
                  <a:cubicBezTo>
                    <a:pt x="206" y="463"/>
                    <a:pt x="206" y="463"/>
                    <a:pt x="207" y="463"/>
                  </a:cubicBezTo>
                  <a:close/>
                  <a:moveTo>
                    <a:pt x="76" y="464"/>
                  </a:moveTo>
                  <a:cubicBezTo>
                    <a:pt x="77" y="464"/>
                    <a:pt x="78" y="464"/>
                    <a:pt x="79" y="464"/>
                  </a:cubicBezTo>
                  <a:cubicBezTo>
                    <a:pt x="79" y="464"/>
                    <a:pt x="79" y="465"/>
                    <a:pt x="79" y="465"/>
                  </a:cubicBezTo>
                  <a:cubicBezTo>
                    <a:pt x="79" y="465"/>
                    <a:pt x="78" y="465"/>
                    <a:pt x="78" y="465"/>
                  </a:cubicBezTo>
                  <a:cubicBezTo>
                    <a:pt x="77" y="465"/>
                    <a:pt x="77" y="465"/>
                    <a:pt x="76" y="466"/>
                  </a:cubicBezTo>
                  <a:cubicBezTo>
                    <a:pt x="76" y="466"/>
                    <a:pt x="75" y="466"/>
                    <a:pt x="75" y="466"/>
                  </a:cubicBezTo>
                  <a:cubicBezTo>
                    <a:pt x="75" y="466"/>
                    <a:pt x="74" y="466"/>
                    <a:pt x="74" y="465"/>
                  </a:cubicBezTo>
                  <a:cubicBezTo>
                    <a:pt x="75" y="465"/>
                    <a:pt x="75" y="465"/>
                    <a:pt x="75" y="464"/>
                  </a:cubicBezTo>
                  <a:cubicBezTo>
                    <a:pt x="75" y="464"/>
                    <a:pt x="76" y="464"/>
                    <a:pt x="76" y="464"/>
                  </a:cubicBezTo>
                  <a:close/>
                  <a:moveTo>
                    <a:pt x="27" y="464"/>
                  </a:moveTo>
                  <a:cubicBezTo>
                    <a:pt x="30" y="466"/>
                    <a:pt x="38" y="466"/>
                    <a:pt x="38" y="470"/>
                  </a:cubicBezTo>
                  <a:cubicBezTo>
                    <a:pt x="35" y="470"/>
                    <a:pt x="31" y="472"/>
                    <a:pt x="26" y="472"/>
                  </a:cubicBezTo>
                  <a:cubicBezTo>
                    <a:pt x="26" y="472"/>
                    <a:pt x="27" y="470"/>
                    <a:pt x="26" y="470"/>
                  </a:cubicBezTo>
                  <a:cubicBezTo>
                    <a:pt x="25" y="469"/>
                    <a:pt x="24" y="469"/>
                    <a:pt x="24" y="468"/>
                  </a:cubicBezTo>
                  <a:cubicBezTo>
                    <a:pt x="25" y="466"/>
                    <a:pt x="26" y="465"/>
                    <a:pt x="27" y="464"/>
                  </a:cubicBezTo>
                  <a:close/>
                  <a:moveTo>
                    <a:pt x="97" y="466"/>
                  </a:moveTo>
                  <a:cubicBezTo>
                    <a:pt x="98" y="466"/>
                    <a:pt x="98" y="466"/>
                    <a:pt x="99" y="466"/>
                  </a:cubicBezTo>
                  <a:cubicBezTo>
                    <a:pt x="99" y="467"/>
                    <a:pt x="99" y="467"/>
                    <a:pt x="99" y="468"/>
                  </a:cubicBezTo>
                  <a:cubicBezTo>
                    <a:pt x="98" y="467"/>
                    <a:pt x="98" y="467"/>
                    <a:pt x="97" y="466"/>
                  </a:cubicBezTo>
                  <a:close/>
                  <a:moveTo>
                    <a:pt x="101" y="466"/>
                  </a:moveTo>
                  <a:cubicBezTo>
                    <a:pt x="102" y="466"/>
                    <a:pt x="104" y="466"/>
                    <a:pt x="104" y="467"/>
                  </a:cubicBezTo>
                  <a:cubicBezTo>
                    <a:pt x="103" y="467"/>
                    <a:pt x="103" y="467"/>
                    <a:pt x="103" y="467"/>
                  </a:cubicBezTo>
                  <a:cubicBezTo>
                    <a:pt x="103" y="467"/>
                    <a:pt x="103" y="468"/>
                    <a:pt x="103" y="468"/>
                  </a:cubicBezTo>
                  <a:cubicBezTo>
                    <a:pt x="102" y="468"/>
                    <a:pt x="101" y="467"/>
                    <a:pt x="101" y="466"/>
                  </a:cubicBezTo>
                  <a:close/>
                  <a:moveTo>
                    <a:pt x="106" y="466"/>
                  </a:moveTo>
                  <a:cubicBezTo>
                    <a:pt x="106" y="466"/>
                    <a:pt x="107" y="466"/>
                    <a:pt x="107" y="466"/>
                  </a:cubicBezTo>
                  <a:cubicBezTo>
                    <a:pt x="107" y="466"/>
                    <a:pt x="107" y="467"/>
                    <a:pt x="106" y="467"/>
                  </a:cubicBezTo>
                  <a:cubicBezTo>
                    <a:pt x="106" y="466"/>
                    <a:pt x="106" y="466"/>
                    <a:pt x="106" y="466"/>
                  </a:cubicBezTo>
                  <a:close/>
                  <a:moveTo>
                    <a:pt x="81" y="466"/>
                  </a:moveTo>
                  <a:cubicBezTo>
                    <a:pt x="82" y="466"/>
                    <a:pt x="84" y="466"/>
                    <a:pt x="84" y="468"/>
                  </a:cubicBezTo>
                  <a:cubicBezTo>
                    <a:pt x="83" y="467"/>
                    <a:pt x="82" y="467"/>
                    <a:pt x="81" y="467"/>
                  </a:cubicBezTo>
                  <a:cubicBezTo>
                    <a:pt x="81" y="467"/>
                    <a:pt x="81" y="466"/>
                    <a:pt x="81" y="466"/>
                  </a:cubicBezTo>
                  <a:close/>
                  <a:moveTo>
                    <a:pt x="86" y="466"/>
                  </a:moveTo>
                  <a:cubicBezTo>
                    <a:pt x="86" y="466"/>
                    <a:pt x="87" y="466"/>
                    <a:pt x="87" y="466"/>
                  </a:cubicBezTo>
                  <a:cubicBezTo>
                    <a:pt x="87" y="466"/>
                    <a:pt x="86" y="466"/>
                    <a:pt x="86" y="466"/>
                  </a:cubicBezTo>
                  <a:close/>
                  <a:moveTo>
                    <a:pt x="191" y="466"/>
                  </a:moveTo>
                  <a:cubicBezTo>
                    <a:pt x="191" y="466"/>
                    <a:pt x="191" y="466"/>
                    <a:pt x="191" y="466"/>
                  </a:cubicBezTo>
                  <a:cubicBezTo>
                    <a:pt x="191" y="466"/>
                    <a:pt x="191" y="466"/>
                    <a:pt x="191" y="466"/>
                  </a:cubicBezTo>
                  <a:close/>
                  <a:moveTo>
                    <a:pt x="192" y="468"/>
                  </a:moveTo>
                  <a:cubicBezTo>
                    <a:pt x="194" y="468"/>
                    <a:pt x="195" y="469"/>
                    <a:pt x="195" y="470"/>
                  </a:cubicBezTo>
                  <a:cubicBezTo>
                    <a:pt x="194" y="470"/>
                    <a:pt x="194" y="471"/>
                    <a:pt x="194" y="470"/>
                  </a:cubicBezTo>
                  <a:cubicBezTo>
                    <a:pt x="194" y="470"/>
                    <a:pt x="193" y="470"/>
                    <a:pt x="193" y="470"/>
                  </a:cubicBezTo>
                  <a:cubicBezTo>
                    <a:pt x="193" y="469"/>
                    <a:pt x="193" y="468"/>
                    <a:pt x="192" y="468"/>
                  </a:cubicBezTo>
                  <a:close/>
                  <a:moveTo>
                    <a:pt x="30" y="469"/>
                  </a:moveTo>
                  <a:cubicBezTo>
                    <a:pt x="31" y="470"/>
                    <a:pt x="32" y="470"/>
                    <a:pt x="33" y="470"/>
                  </a:cubicBezTo>
                  <a:cubicBezTo>
                    <a:pt x="32" y="470"/>
                    <a:pt x="31" y="469"/>
                    <a:pt x="30" y="469"/>
                  </a:cubicBezTo>
                  <a:close/>
                  <a:moveTo>
                    <a:pt x="123" y="470"/>
                  </a:moveTo>
                  <a:cubicBezTo>
                    <a:pt x="128" y="471"/>
                    <a:pt x="138" y="471"/>
                    <a:pt x="143" y="471"/>
                  </a:cubicBezTo>
                  <a:cubicBezTo>
                    <a:pt x="143" y="471"/>
                    <a:pt x="143" y="471"/>
                    <a:pt x="143" y="472"/>
                  </a:cubicBezTo>
                  <a:cubicBezTo>
                    <a:pt x="143" y="472"/>
                    <a:pt x="142" y="472"/>
                    <a:pt x="142" y="472"/>
                  </a:cubicBezTo>
                  <a:cubicBezTo>
                    <a:pt x="142" y="472"/>
                    <a:pt x="142" y="472"/>
                    <a:pt x="142" y="472"/>
                  </a:cubicBezTo>
                  <a:cubicBezTo>
                    <a:pt x="135" y="474"/>
                    <a:pt x="125" y="472"/>
                    <a:pt x="117" y="472"/>
                  </a:cubicBezTo>
                  <a:cubicBezTo>
                    <a:pt x="116" y="472"/>
                    <a:pt x="116" y="473"/>
                    <a:pt x="116" y="472"/>
                  </a:cubicBezTo>
                  <a:cubicBezTo>
                    <a:pt x="116" y="472"/>
                    <a:pt x="116" y="472"/>
                    <a:pt x="116" y="472"/>
                  </a:cubicBezTo>
                  <a:cubicBezTo>
                    <a:pt x="116" y="471"/>
                    <a:pt x="116" y="471"/>
                    <a:pt x="116" y="471"/>
                  </a:cubicBezTo>
                  <a:cubicBezTo>
                    <a:pt x="117" y="471"/>
                    <a:pt x="116" y="471"/>
                    <a:pt x="116" y="470"/>
                  </a:cubicBezTo>
                  <a:cubicBezTo>
                    <a:pt x="118" y="470"/>
                    <a:pt x="122" y="471"/>
                    <a:pt x="122" y="470"/>
                  </a:cubicBezTo>
                  <a:cubicBezTo>
                    <a:pt x="122" y="470"/>
                    <a:pt x="123" y="470"/>
                    <a:pt x="123" y="470"/>
                  </a:cubicBezTo>
                  <a:close/>
                  <a:moveTo>
                    <a:pt x="188" y="470"/>
                  </a:moveTo>
                  <a:cubicBezTo>
                    <a:pt x="189" y="470"/>
                    <a:pt x="191" y="472"/>
                    <a:pt x="192" y="472"/>
                  </a:cubicBezTo>
                  <a:cubicBezTo>
                    <a:pt x="192" y="472"/>
                    <a:pt x="192" y="472"/>
                    <a:pt x="192" y="472"/>
                  </a:cubicBezTo>
                  <a:cubicBezTo>
                    <a:pt x="191" y="472"/>
                    <a:pt x="186" y="473"/>
                    <a:pt x="186" y="472"/>
                  </a:cubicBezTo>
                  <a:cubicBezTo>
                    <a:pt x="186" y="472"/>
                    <a:pt x="185" y="472"/>
                    <a:pt x="185" y="472"/>
                  </a:cubicBezTo>
                  <a:cubicBezTo>
                    <a:pt x="185" y="471"/>
                    <a:pt x="185" y="471"/>
                    <a:pt x="186" y="471"/>
                  </a:cubicBezTo>
                  <a:cubicBezTo>
                    <a:pt x="187" y="471"/>
                    <a:pt x="187" y="470"/>
                    <a:pt x="188" y="470"/>
                  </a:cubicBezTo>
                  <a:close/>
                  <a:moveTo>
                    <a:pt x="107" y="470"/>
                  </a:moveTo>
                  <a:cubicBezTo>
                    <a:pt x="108" y="470"/>
                    <a:pt x="113" y="470"/>
                    <a:pt x="113" y="471"/>
                  </a:cubicBezTo>
                  <a:cubicBezTo>
                    <a:pt x="113" y="471"/>
                    <a:pt x="114" y="471"/>
                    <a:pt x="114" y="471"/>
                  </a:cubicBezTo>
                  <a:cubicBezTo>
                    <a:pt x="114" y="471"/>
                    <a:pt x="114" y="472"/>
                    <a:pt x="114" y="472"/>
                  </a:cubicBezTo>
                  <a:cubicBezTo>
                    <a:pt x="111" y="473"/>
                    <a:pt x="109" y="473"/>
                    <a:pt x="106" y="473"/>
                  </a:cubicBezTo>
                  <a:cubicBezTo>
                    <a:pt x="106" y="472"/>
                    <a:pt x="106" y="472"/>
                    <a:pt x="106" y="471"/>
                  </a:cubicBezTo>
                  <a:cubicBezTo>
                    <a:pt x="107" y="471"/>
                    <a:pt x="107" y="471"/>
                    <a:pt x="107" y="470"/>
                  </a:cubicBezTo>
                  <a:close/>
                  <a:moveTo>
                    <a:pt x="155" y="470"/>
                  </a:moveTo>
                  <a:cubicBezTo>
                    <a:pt x="156" y="470"/>
                    <a:pt x="162" y="471"/>
                    <a:pt x="162" y="471"/>
                  </a:cubicBezTo>
                  <a:cubicBezTo>
                    <a:pt x="162" y="471"/>
                    <a:pt x="163" y="471"/>
                    <a:pt x="163" y="471"/>
                  </a:cubicBezTo>
                  <a:cubicBezTo>
                    <a:pt x="163" y="471"/>
                    <a:pt x="163" y="471"/>
                    <a:pt x="163" y="470"/>
                  </a:cubicBezTo>
                  <a:cubicBezTo>
                    <a:pt x="164" y="470"/>
                    <a:pt x="164" y="470"/>
                    <a:pt x="165" y="470"/>
                  </a:cubicBezTo>
                  <a:cubicBezTo>
                    <a:pt x="165" y="471"/>
                    <a:pt x="165" y="471"/>
                    <a:pt x="165" y="471"/>
                  </a:cubicBezTo>
                  <a:cubicBezTo>
                    <a:pt x="165" y="471"/>
                    <a:pt x="165" y="471"/>
                    <a:pt x="166" y="471"/>
                  </a:cubicBezTo>
                  <a:cubicBezTo>
                    <a:pt x="166" y="471"/>
                    <a:pt x="166" y="472"/>
                    <a:pt x="166" y="472"/>
                  </a:cubicBezTo>
                  <a:cubicBezTo>
                    <a:pt x="165" y="472"/>
                    <a:pt x="165" y="472"/>
                    <a:pt x="165" y="472"/>
                  </a:cubicBezTo>
                  <a:cubicBezTo>
                    <a:pt x="165" y="473"/>
                    <a:pt x="165" y="473"/>
                    <a:pt x="165" y="473"/>
                  </a:cubicBezTo>
                  <a:cubicBezTo>
                    <a:pt x="161" y="473"/>
                    <a:pt x="156" y="473"/>
                    <a:pt x="152" y="473"/>
                  </a:cubicBezTo>
                  <a:cubicBezTo>
                    <a:pt x="152" y="473"/>
                    <a:pt x="152" y="473"/>
                    <a:pt x="152" y="472"/>
                  </a:cubicBezTo>
                  <a:cubicBezTo>
                    <a:pt x="152" y="472"/>
                    <a:pt x="152" y="472"/>
                    <a:pt x="151" y="472"/>
                  </a:cubicBezTo>
                  <a:cubicBezTo>
                    <a:pt x="151" y="472"/>
                    <a:pt x="151" y="472"/>
                    <a:pt x="151" y="472"/>
                  </a:cubicBezTo>
                  <a:cubicBezTo>
                    <a:pt x="152" y="471"/>
                    <a:pt x="153" y="471"/>
                    <a:pt x="153" y="471"/>
                  </a:cubicBezTo>
                  <a:cubicBezTo>
                    <a:pt x="153" y="471"/>
                    <a:pt x="153" y="471"/>
                    <a:pt x="153" y="472"/>
                  </a:cubicBezTo>
                  <a:cubicBezTo>
                    <a:pt x="154" y="472"/>
                    <a:pt x="154" y="472"/>
                    <a:pt x="154" y="472"/>
                  </a:cubicBezTo>
                  <a:cubicBezTo>
                    <a:pt x="154" y="471"/>
                    <a:pt x="154" y="471"/>
                    <a:pt x="154" y="471"/>
                  </a:cubicBezTo>
                  <a:cubicBezTo>
                    <a:pt x="154" y="471"/>
                    <a:pt x="155" y="471"/>
                    <a:pt x="155" y="471"/>
                  </a:cubicBezTo>
                  <a:cubicBezTo>
                    <a:pt x="155" y="471"/>
                    <a:pt x="155" y="471"/>
                    <a:pt x="155" y="470"/>
                  </a:cubicBezTo>
                  <a:close/>
                  <a:moveTo>
                    <a:pt x="173" y="470"/>
                  </a:moveTo>
                  <a:cubicBezTo>
                    <a:pt x="174" y="471"/>
                    <a:pt x="174" y="471"/>
                    <a:pt x="175" y="471"/>
                  </a:cubicBezTo>
                  <a:cubicBezTo>
                    <a:pt x="175" y="471"/>
                    <a:pt x="175" y="472"/>
                    <a:pt x="175" y="472"/>
                  </a:cubicBezTo>
                  <a:cubicBezTo>
                    <a:pt x="175" y="472"/>
                    <a:pt x="175" y="472"/>
                    <a:pt x="174" y="472"/>
                  </a:cubicBezTo>
                  <a:cubicBezTo>
                    <a:pt x="174" y="473"/>
                    <a:pt x="174" y="473"/>
                    <a:pt x="174" y="473"/>
                  </a:cubicBezTo>
                  <a:cubicBezTo>
                    <a:pt x="174" y="473"/>
                    <a:pt x="173" y="473"/>
                    <a:pt x="173" y="473"/>
                  </a:cubicBezTo>
                  <a:cubicBezTo>
                    <a:pt x="173" y="473"/>
                    <a:pt x="173" y="473"/>
                    <a:pt x="173" y="472"/>
                  </a:cubicBezTo>
                  <a:cubicBezTo>
                    <a:pt x="173" y="472"/>
                    <a:pt x="172" y="472"/>
                    <a:pt x="172" y="471"/>
                  </a:cubicBezTo>
                  <a:cubicBezTo>
                    <a:pt x="173" y="471"/>
                    <a:pt x="173" y="471"/>
                    <a:pt x="173" y="470"/>
                  </a:cubicBezTo>
                  <a:close/>
                  <a:moveTo>
                    <a:pt x="80" y="471"/>
                  </a:moveTo>
                  <a:cubicBezTo>
                    <a:pt x="81" y="471"/>
                    <a:pt x="81" y="471"/>
                    <a:pt x="82" y="471"/>
                  </a:cubicBezTo>
                  <a:cubicBezTo>
                    <a:pt x="81" y="472"/>
                    <a:pt x="81" y="472"/>
                    <a:pt x="80" y="472"/>
                  </a:cubicBezTo>
                  <a:cubicBezTo>
                    <a:pt x="80" y="472"/>
                    <a:pt x="80" y="471"/>
                    <a:pt x="80" y="471"/>
                  </a:cubicBezTo>
                  <a:close/>
                  <a:moveTo>
                    <a:pt x="94" y="471"/>
                  </a:moveTo>
                  <a:cubicBezTo>
                    <a:pt x="94" y="471"/>
                    <a:pt x="95" y="471"/>
                    <a:pt x="96" y="471"/>
                  </a:cubicBezTo>
                  <a:cubicBezTo>
                    <a:pt x="96" y="472"/>
                    <a:pt x="96" y="472"/>
                    <a:pt x="95" y="472"/>
                  </a:cubicBezTo>
                  <a:cubicBezTo>
                    <a:pt x="95" y="473"/>
                    <a:pt x="95" y="473"/>
                    <a:pt x="95" y="473"/>
                  </a:cubicBezTo>
                  <a:cubicBezTo>
                    <a:pt x="94" y="472"/>
                    <a:pt x="94" y="472"/>
                    <a:pt x="94" y="471"/>
                  </a:cubicBezTo>
                  <a:close/>
                  <a:moveTo>
                    <a:pt x="102" y="471"/>
                  </a:moveTo>
                  <a:cubicBezTo>
                    <a:pt x="102" y="471"/>
                    <a:pt x="103" y="471"/>
                    <a:pt x="103" y="471"/>
                  </a:cubicBezTo>
                  <a:cubicBezTo>
                    <a:pt x="103" y="472"/>
                    <a:pt x="103" y="472"/>
                    <a:pt x="102" y="472"/>
                  </a:cubicBezTo>
                  <a:cubicBezTo>
                    <a:pt x="102" y="472"/>
                    <a:pt x="102" y="471"/>
                    <a:pt x="102" y="471"/>
                  </a:cubicBezTo>
                  <a:close/>
                  <a:moveTo>
                    <a:pt x="179" y="471"/>
                  </a:moveTo>
                  <a:cubicBezTo>
                    <a:pt x="180" y="471"/>
                    <a:pt x="180" y="471"/>
                    <a:pt x="181" y="471"/>
                  </a:cubicBezTo>
                  <a:cubicBezTo>
                    <a:pt x="181" y="471"/>
                    <a:pt x="181" y="472"/>
                    <a:pt x="181" y="472"/>
                  </a:cubicBezTo>
                  <a:cubicBezTo>
                    <a:pt x="181" y="472"/>
                    <a:pt x="180" y="472"/>
                    <a:pt x="180" y="472"/>
                  </a:cubicBezTo>
                  <a:cubicBezTo>
                    <a:pt x="180" y="472"/>
                    <a:pt x="179" y="471"/>
                    <a:pt x="179" y="471"/>
                  </a:cubicBezTo>
                  <a:close/>
                  <a:moveTo>
                    <a:pt x="86" y="472"/>
                  </a:moveTo>
                  <a:cubicBezTo>
                    <a:pt x="87" y="472"/>
                    <a:pt x="87" y="472"/>
                    <a:pt x="88" y="472"/>
                  </a:cubicBezTo>
                  <a:cubicBezTo>
                    <a:pt x="87" y="472"/>
                    <a:pt x="87" y="472"/>
                    <a:pt x="86" y="472"/>
                  </a:cubicBezTo>
                  <a:close/>
                  <a:moveTo>
                    <a:pt x="66" y="473"/>
                  </a:moveTo>
                  <a:cubicBezTo>
                    <a:pt x="68" y="475"/>
                    <a:pt x="70" y="476"/>
                    <a:pt x="73" y="476"/>
                  </a:cubicBezTo>
                  <a:cubicBezTo>
                    <a:pt x="77" y="475"/>
                    <a:pt x="80" y="475"/>
                    <a:pt x="84" y="475"/>
                  </a:cubicBezTo>
                  <a:cubicBezTo>
                    <a:pt x="92" y="475"/>
                    <a:pt x="101" y="475"/>
                    <a:pt x="110" y="475"/>
                  </a:cubicBezTo>
                  <a:cubicBezTo>
                    <a:pt x="114" y="475"/>
                    <a:pt x="117" y="475"/>
                    <a:pt x="121" y="476"/>
                  </a:cubicBezTo>
                  <a:cubicBezTo>
                    <a:pt x="126" y="474"/>
                    <a:pt x="134" y="476"/>
                    <a:pt x="139" y="476"/>
                  </a:cubicBezTo>
                  <a:cubicBezTo>
                    <a:pt x="140" y="476"/>
                    <a:pt x="142" y="476"/>
                    <a:pt x="143" y="476"/>
                  </a:cubicBezTo>
                  <a:cubicBezTo>
                    <a:pt x="143" y="477"/>
                    <a:pt x="143" y="477"/>
                    <a:pt x="142" y="477"/>
                  </a:cubicBezTo>
                  <a:cubicBezTo>
                    <a:pt x="142" y="477"/>
                    <a:pt x="142" y="478"/>
                    <a:pt x="142" y="478"/>
                  </a:cubicBezTo>
                  <a:cubicBezTo>
                    <a:pt x="139" y="479"/>
                    <a:pt x="136" y="478"/>
                    <a:pt x="133" y="478"/>
                  </a:cubicBezTo>
                  <a:cubicBezTo>
                    <a:pt x="130" y="479"/>
                    <a:pt x="127" y="479"/>
                    <a:pt x="124" y="479"/>
                  </a:cubicBezTo>
                  <a:cubicBezTo>
                    <a:pt x="120" y="480"/>
                    <a:pt x="116" y="478"/>
                    <a:pt x="112" y="478"/>
                  </a:cubicBezTo>
                  <a:cubicBezTo>
                    <a:pt x="112" y="479"/>
                    <a:pt x="112" y="479"/>
                    <a:pt x="112" y="480"/>
                  </a:cubicBezTo>
                  <a:cubicBezTo>
                    <a:pt x="113" y="480"/>
                    <a:pt x="114" y="481"/>
                    <a:pt x="114" y="482"/>
                  </a:cubicBezTo>
                  <a:cubicBezTo>
                    <a:pt x="114" y="482"/>
                    <a:pt x="114" y="482"/>
                    <a:pt x="114" y="482"/>
                  </a:cubicBezTo>
                  <a:cubicBezTo>
                    <a:pt x="114" y="482"/>
                    <a:pt x="114" y="482"/>
                    <a:pt x="114" y="482"/>
                  </a:cubicBezTo>
                  <a:cubicBezTo>
                    <a:pt x="113" y="482"/>
                    <a:pt x="111" y="479"/>
                    <a:pt x="109" y="479"/>
                  </a:cubicBezTo>
                  <a:cubicBezTo>
                    <a:pt x="109" y="480"/>
                    <a:pt x="108" y="482"/>
                    <a:pt x="107" y="482"/>
                  </a:cubicBezTo>
                  <a:cubicBezTo>
                    <a:pt x="107" y="481"/>
                    <a:pt x="107" y="481"/>
                    <a:pt x="107" y="481"/>
                  </a:cubicBezTo>
                  <a:cubicBezTo>
                    <a:pt x="106" y="480"/>
                    <a:pt x="105" y="479"/>
                    <a:pt x="104" y="479"/>
                  </a:cubicBezTo>
                  <a:cubicBezTo>
                    <a:pt x="104" y="479"/>
                    <a:pt x="104" y="479"/>
                    <a:pt x="104" y="480"/>
                  </a:cubicBezTo>
                  <a:cubicBezTo>
                    <a:pt x="104" y="480"/>
                    <a:pt x="105" y="481"/>
                    <a:pt x="105" y="482"/>
                  </a:cubicBezTo>
                  <a:cubicBezTo>
                    <a:pt x="105" y="482"/>
                    <a:pt x="105" y="482"/>
                    <a:pt x="104" y="482"/>
                  </a:cubicBezTo>
                  <a:cubicBezTo>
                    <a:pt x="104" y="482"/>
                    <a:pt x="104" y="482"/>
                    <a:pt x="104" y="482"/>
                  </a:cubicBezTo>
                  <a:cubicBezTo>
                    <a:pt x="99" y="482"/>
                    <a:pt x="94" y="482"/>
                    <a:pt x="89" y="482"/>
                  </a:cubicBezTo>
                  <a:cubicBezTo>
                    <a:pt x="89" y="481"/>
                    <a:pt x="89" y="481"/>
                    <a:pt x="89" y="481"/>
                  </a:cubicBezTo>
                  <a:cubicBezTo>
                    <a:pt x="89" y="481"/>
                    <a:pt x="89" y="481"/>
                    <a:pt x="90" y="481"/>
                  </a:cubicBezTo>
                  <a:cubicBezTo>
                    <a:pt x="90" y="480"/>
                    <a:pt x="90" y="480"/>
                    <a:pt x="91" y="480"/>
                  </a:cubicBezTo>
                  <a:cubicBezTo>
                    <a:pt x="91" y="479"/>
                    <a:pt x="91" y="479"/>
                    <a:pt x="91" y="478"/>
                  </a:cubicBezTo>
                  <a:cubicBezTo>
                    <a:pt x="90" y="478"/>
                    <a:pt x="89" y="478"/>
                    <a:pt x="88" y="478"/>
                  </a:cubicBezTo>
                  <a:cubicBezTo>
                    <a:pt x="88" y="479"/>
                    <a:pt x="85" y="481"/>
                    <a:pt x="85" y="482"/>
                  </a:cubicBezTo>
                  <a:cubicBezTo>
                    <a:pt x="85" y="482"/>
                    <a:pt x="85" y="482"/>
                    <a:pt x="85" y="481"/>
                  </a:cubicBezTo>
                  <a:cubicBezTo>
                    <a:pt x="85" y="481"/>
                    <a:pt x="84" y="481"/>
                    <a:pt x="84" y="481"/>
                  </a:cubicBezTo>
                  <a:cubicBezTo>
                    <a:pt x="84" y="481"/>
                    <a:pt x="84" y="481"/>
                    <a:pt x="84" y="480"/>
                  </a:cubicBezTo>
                  <a:cubicBezTo>
                    <a:pt x="85" y="480"/>
                    <a:pt x="85" y="479"/>
                    <a:pt x="85" y="478"/>
                  </a:cubicBezTo>
                  <a:cubicBezTo>
                    <a:pt x="83" y="478"/>
                    <a:pt x="81" y="479"/>
                    <a:pt x="79" y="479"/>
                  </a:cubicBezTo>
                  <a:cubicBezTo>
                    <a:pt x="77" y="478"/>
                    <a:pt x="75" y="478"/>
                    <a:pt x="73" y="478"/>
                  </a:cubicBezTo>
                  <a:cubicBezTo>
                    <a:pt x="71" y="478"/>
                    <a:pt x="68" y="478"/>
                    <a:pt x="66" y="479"/>
                  </a:cubicBezTo>
                  <a:cubicBezTo>
                    <a:pt x="63" y="479"/>
                    <a:pt x="61" y="482"/>
                    <a:pt x="59" y="482"/>
                  </a:cubicBezTo>
                  <a:cubicBezTo>
                    <a:pt x="59" y="481"/>
                    <a:pt x="59" y="481"/>
                    <a:pt x="59" y="481"/>
                  </a:cubicBezTo>
                  <a:cubicBezTo>
                    <a:pt x="58" y="480"/>
                    <a:pt x="59" y="480"/>
                    <a:pt x="60" y="480"/>
                  </a:cubicBezTo>
                  <a:cubicBezTo>
                    <a:pt x="60" y="479"/>
                    <a:pt x="60" y="479"/>
                    <a:pt x="60" y="478"/>
                  </a:cubicBezTo>
                  <a:cubicBezTo>
                    <a:pt x="59" y="478"/>
                    <a:pt x="59" y="479"/>
                    <a:pt x="59" y="478"/>
                  </a:cubicBezTo>
                  <a:cubicBezTo>
                    <a:pt x="58" y="478"/>
                    <a:pt x="48" y="483"/>
                    <a:pt x="48" y="479"/>
                  </a:cubicBezTo>
                  <a:cubicBezTo>
                    <a:pt x="47" y="479"/>
                    <a:pt x="47" y="479"/>
                    <a:pt x="46" y="479"/>
                  </a:cubicBezTo>
                  <a:cubicBezTo>
                    <a:pt x="46" y="479"/>
                    <a:pt x="46" y="480"/>
                    <a:pt x="46" y="480"/>
                  </a:cubicBezTo>
                  <a:cubicBezTo>
                    <a:pt x="47" y="481"/>
                    <a:pt x="49" y="486"/>
                    <a:pt x="47" y="486"/>
                  </a:cubicBezTo>
                  <a:cubicBezTo>
                    <a:pt x="47" y="487"/>
                    <a:pt x="47" y="487"/>
                    <a:pt x="47" y="487"/>
                  </a:cubicBezTo>
                  <a:cubicBezTo>
                    <a:pt x="43" y="484"/>
                    <a:pt x="42" y="481"/>
                    <a:pt x="42" y="476"/>
                  </a:cubicBezTo>
                  <a:cubicBezTo>
                    <a:pt x="44" y="476"/>
                    <a:pt x="46" y="476"/>
                    <a:pt x="47" y="476"/>
                  </a:cubicBezTo>
                  <a:cubicBezTo>
                    <a:pt x="47" y="475"/>
                    <a:pt x="48" y="475"/>
                    <a:pt x="48" y="476"/>
                  </a:cubicBezTo>
                  <a:cubicBezTo>
                    <a:pt x="49" y="475"/>
                    <a:pt x="51" y="475"/>
                    <a:pt x="51" y="474"/>
                  </a:cubicBezTo>
                  <a:cubicBezTo>
                    <a:pt x="54" y="474"/>
                    <a:pt x="56" y="476"/>
                    <a:pt x="59" y="476"/>
                  </a:cubicBezTo>
                  <a:cubicBezTo>
                    <a:pt x="62" y="475"/>
                    <a:pt x="64" y="475"/>
                    <a:pt x="66" y="473"/>
                  </a:cubicBezTo>
                  <a:close/>
                  <a:moveTo>
                    <a:pt x="207" y="474"/>
                  </a:moveTo>
                  <a:cubicBezTo>
                    <a:pt x="208" y="474"/>
                    <a:pt x="215" y="474"/>
                    <a:pt x="215" y="474"/>
                  </a:cubicBezTo>
                  <a:cubicBezTo>
                    <a:pt x="216" y="474"/>
                    <a:pt x="216" y="474"/>
                    <a:pt x="216" y="474"/>
                  </a:cubicBezTo>
                  <a:cubicBezTo>
                    <a:pt x="216" y="475"/>
                    <a:pt x="216" y="475"/>
                    <a:pt x="216" y="475"/>
                  </a:cubicBezTo>
                  <a:cubicBezTo>
                    <a:pt x="215" y="475"/>
                    <a:pt x="203" y="478"/>
                    <a:pt x="203" y="474"/>
                  </a:cubicBezTo>
                  <a:cubicBezTo>
                    <a:pt x="204" y="474"/>
                    <a:pt x="206" y="474"/>
                    <a:pt x="207" y="474"/>
                  </a:cubicBezTo>
                  <a:close/>
                  <a:moveTo>
                    <a:pt x="144" y="475"/>
                  </a:moveTo>
                  <a:cubicBezTo>
                    <a:pt x="146" y="475"/>
                    <a:pt x="155" y="475"/>
                    <a:pt x="155" y="476"/>
                  </a:cubicBezTo>
                  <a:cubicBezTo>
                    <a:pt x="156" y="476"/>
                    <a:pt x="162" y="476"/>
                    <a:pt x="162" y="476"/>
                  </a:cubicBezTo>
                  <a:cubicBezTo>
                    <a:pt x="162" y="476"/>
                    <a:pt x="162" y="476"/>
                    <a:pt x="162" y="476"/>
                  </a:cubicBezTo>
                  <a:cubicBezTo>
                    <a:pt x="164" y="476"/>
                    <a:pt x="165" y="476"/>
                    <a:pt x="167" y="476"/>
                  </a:cubicBezTo>
                  <a:cubicBezTo>
                    <a:pt x="171" y="475"/>
                    <a:pt x="176" y="475"/>
                    <a:pt x="181" y="475"/>
                  </a:cubicBezTo>
                  <a:cubicBezTo>
                    <a:pt x="184" y="476"/>
                    <a:pt x="187" y="476"/>
                    <a:pt x="191" y="476"/>
                  </a:cubicBezTo>
                  <a:cubicBezTo>
                    <a:pt x="191" y="477"/>
                    <a:pt x="191" y="477"/>
                    <a:pt x="191" y="477"/>
                  </a:cubicBezTo>
                  <a:cubicBezTo>
                    <a:pt x="190" y="478"/>
                    <a:pt x="190" y="480"/>
                    <a:pt x="189" y="480"/>
                  </a:cubicBezTo>
                  <a:cubicBezTo>
                    <a:pt x="189" y="479"/>
                    <a:pt x="189" y="479"/>
                    <a:pt x="189" y="479"/>
                  </a:cubicBezTo>
                  <a:cubicBezTo>
                    <a:pt x="187" y="478"/>
                    <a:pt x="183" y="478"/>
                    <a:pt x="183" y="478"/>
                  </a:cubicBezTo>
                  <a:cubicBezTo>
                    <a:pt x="181" y="478"/>
                    <a:pt x="179" y="478"/>
                    <a:pt x="177" y="478"/>
                  </a:cubicBezTo>
                  <a:cubicBezTo>
                    <a:pt x="176" y="478"/>
                    <a:pt x="174" y="477"/>
                    <a:pt x="172" y="477"/>
                  </a:cubicBezTo>
                  <a:cubicBezTo>
                    <a:pt x="172" y="477"/>
                    <a:pt x="171" y="478"/>
                    <a:pt x="171" y="478"/>
                  </a:cubicBezTo>
                  <a:cubicBezTo>
                    <a:pt x="168" y="479"/>
                    <a:pt x="163" y="478"/>
                    <a:pt x="160" y="478"/>
                  </a:cubicBezTo>
                  <a:cubicBezTo>
                    <a:pt x="155" y="478"/>
                    <a:pt x="151" y="479"/>
                    <a:pt x="147" y="478"/>
                  </a:cubicBezTo>
                  <a:cubicBezTo>
                    <a:pt x="146" y="478"/>
                    <a:pt x="145" y="477"/>
                    <a:pt x="144" y="477"/>
                  </a:cubicBezTo>
                  <a:cubicBezTo>
                    <a:pt x="144" y="476"/>
                    <a:pt x="144" y="476"/>
                    <a:pt x="143" y="476"/>
                  </a:cubicBezTo>
                  <a:cubicBezTo>
                    <a:pt x="144" y="476"/>
                    <a:pt x="144" y="476"/>
                    <a:pt x="144" y="476"/>
                  </a:cubicBezTo>
                  <a:cubicBezTo>
                    <a:pt x="144" y="475"/>
                    <a:pt x="144" y="475"/>
                    <a:pt x="144" y="475"/>
                  </a:cubicBezTo>
                  <a:close/>
                  <a:moveTo>
                    <a:pt x="51" y="477"/>
                  </a:moveTo>
                  <a:cubicBezTo>
                    <a:pt x="51" y="478"/>
                    <a:pt x="51" y="478"/>
                    <a:pt x="51" y="479"/>
                  </a:cubicBezTo>
                  <a:cubicBezTo>
                    <a:pt x="52" y="479"/>
                    <a:pt x="52" y="479"/>
                    <a:pt x="53" y="479"/>
                  </a:cubicBezTo>
                  <a:cubicBezTo>
                    <a:pt x="52" y="478"/>
                    <a:pt x="52" y="478"/>
                    <a:pt x="51" y="477"/>
                  </a:cubicBezTo>
                  <a:close/>
                  <a:moveTo>
                    <a:pt x="100" y="478"/>
                  </a:moveTo>
                  <a:cubicBezTo>
                    <a:pt x="100" y="479"/>
                    <a:pt x="100" y="479"/>
                    <a:pt x="100" y="480"/>
                  </a:cubicBezTo>
                  <a:cubicBezTo>
                    <a:pt x="100" y="480"/>
                    <a:pt x="101" y="480"/>
                    <a:pt x="102" y="480"/>
                  </a:cubicBezTo>
                  <a:cubicBezTo>
                    <a:pt x="102" y="480"/>
                    <a:pt x="102" y="479"/>
                    <a:pt x="102" y="478"/>
                  </a:cubicBezTo>
                  <a:cubicBezTo>
                    <a:pt x="101" y="478"/>
                    <a:pt x="101" y="478"/>
                    <a:pt x="100" y="478"/>
                  </a:cubicBezTo>
                  <a:close/>
                  <a:moveTo>
                    <a:pt x="205" y="478"/>
                  </a:moveTo>
                  <a:cubicBezTo>
                    <a:pt x="206" y="478"/>
                    <a:pt x="206" y="478"/>
                    <a:pt x="206" y="478"/>
                  </a:cubicBezTo>
                  <a:cubicBezTo>
                    <a:pt x="207" y="479"/>
                    <a:pt x="208" y="481"/>
                    <a:pt x="208" y="482"/>
                  </a:cubicBezTo>
                  <a:cubicBezTo>
                    <a:pt x="207" y="482"/>
                    <a:pt x="207" y="482"/>
                    <a:pt x="206" y="482"/>
                  </a:cubicBezTo>
                  <a:cubicBezTo>
                    <a:pt x="206" y="481"/>
                    <a:pt x="206" y="479"/>
                    <a:pt x="205" y="478"/>
                  </a:cubicBezTo>
                  <a:close/>
                  <a:moveTo>
                    <a:pt x="96" y="478"/>
                  </a:moveTo>
                  <a:cubicBezTo>
                    <a:pt x="96" y="479"/>
                    <a:pt x="96" y="479"/>
                    <a:pt x="96" y="480"/>
                  </a:cubicBezTo>
                  <a:cubicBezTo>
                    <a:pt x="96" y="479"/>
                    <a:pt x="97" y="479"/>
                    <a:pt x="97" y="478"/>
                  </a:cubicBezTo>
                  <a:cubicBezTo>
                    <a:pt x="97" y="478"/>
                    <a:pt x="97" y="478"/>
                    <a:pt x="96" y="478"/>
                  </a:cubicBezTo>
                  <a:close/>
                  <a:moveTo>
                    <a:pt x="143" y="479"/>
                  </a:moveTo>
                  <a:cubicBezTo>
                    <a:pt x="144" y="479"/>
                    <a:pt x="145" y="479"/>
                    <a:pt x="145" y="480"/>
                  </a:cubicBezTo>
                  <a:cubicBezTo>
                    <a:pt x="146" y="480"/>
                    <a:pt x="146" y="480"/>
                    <a:pt x="146" y="480"/>
                  </a:cubicBezTo>
                  <a:cubicBezTo>
                    <a:pt x="146" y="481"/>
                    <a:pt x="146" y="481"/>
                    <a:pt x="146" y="482"/>
                  </a:cubicBezTo>
                  <a:cubicBezTo>
                    <a:pt x="145" y="482"/>
                    <a:pt x="143" y="482"/>
                    <a:pt x="143" y="481"/>
                  </a:cubicBezTo>
                  <a:cubicBezTo>
                    <a:pt x="143" y="481"/>
                    <a:pt x="142" y="481"/>
                    <a:pt x="142" y="481"/>
                  </a:cubicBezTo>
                  <a:cubicBezTo>
                    <a:pt x="142" y="481"/>
                    <a:pt x="142" y="481"/>
                    <a:pt x="142" y="480"/>
                  </a:cubicBezTo>
                  <a:cubicBezTo>
                    <a:pt x="143" y="480"/>
                    <a:pt x="143" y="481"/>
                    <a:pt x="143" y="480"/>
                  </a:cubicBezTo>
                  <a:cubicBezTo>
                    <a:pt x="143" y="479"/>
                    <a:pt x="143" y="479"/>
                    <a:pt x="143" y="479"/>
                  </a:cubicBezTo>
                  <a:close/>
                  <a:moveTo>
                    <a:pt x="150" y="479"/>
                  </a:moveTo>
                  <a:cubicBezTo>
                    <a:pt x="151" y="480"/>
                    <a:pt x="152" y="480"/>
                    <a:pt x="152" y="482"/>
                  </a:cubicBezTo>
                  <a:cubicBezTo>
                    <a:pt x="151" y="481"/>
                    <a:pt x="151" y="480"/>
                    <a:pt x="150" y="479"/>
                  </a:cubicBezTo>
                  <a:close/>
                  <a:moveTo>
                    <a:pt x="72" y="480"/>
                  </a:moveTo>
                  <a:cubicBezTo>
                    <a:pt x="73" y="480"/>
                    <a:pt x="74" y="479"/>
                    <a:pt x="74" y="480"/>
                  </a:cubicBezTo>
                  <a:cubicBezTo>
                    <a:pt x="73" y="480"/>
                    <a:pt x="73" y="480"/>
                    <a:pt x="72" y="480"/>
                  </a:cubicBezTo>
                  <a:close/>
                  <a:moveTo>
                    <a:pt x="118" y="480"/>
                  </a:moveTo>
                  <a:cubicBezTo>
                    <a:pt x="120" y="480"/>
                    <a:pt x="121" y="480"/>
                    <a:pt x="121" y="482"/>
                  </a:cubicBezTo>
                  <a:cubicBezTo>
                    <a:pt x="121" y="482"/>
                    <a:pt x="121" y="482"/>
                    <a:pt x="121" y="482"/>
                  </a:cubicBezTo>
                  <a:cubicBezTo>
                    <a:pt x="121" y="482"/>
                    <a:pt x="121" y="482"/>
                    <a:pt x="121" y="482"/>
                  </a:cubicBezTo>
                  <a:cubicBezTo>
                    <a:pt x="120" y="482"/>
                    <a:pt x="120" y="482"/>
                    <a:pt x="119" y="482"/>
                  </a:cubicBezTo>
                  <a:cubicBezTo>
                    <a:pt x="119" y="481"/>
                    <a:pt x="119" y="481"/>
                    <a:pt x="118" y="480"/>
                  </a:cubicBezTo>
                  <a:close/>
                  <a:moveTo>
                    <a:pt x="132" y="480"/>
                  </a:moveTo>
                  <a:cubicBezTo>
                    <a:pt x="133" y="480"/>
                    <a:pt x="135" y="480"/>
                    <a:pt x="135" y="482"/>
                  </a:cubicBezTo>
                  <a:cubicBezTo>
                    <a:pt x="134" y="482"/>
                    <a:pt x="133" y="482"/>
                    <a:pt x="132" y="482"/>
                  </a:cubicBezTo>
                  <a:cubicBezTo>
                    <a:pt x="132" y="481"/>
                    <a:pt x="132" y="480"/>
                    <a:pt x="132" y="480"/>
                  </a:cubicBezTo>
                  <a:close/>
                  <a:moveTo>
                    <a:pt x="172" y="480"/>
                  </a:moveTo>
                  <a:cubicBezTo>
                    <a:pt x="172" y="480"/>
                    <a:pt x="173" y="480"/>
                    <a:pt x="173" y="480"/>
                  </a:cubicBezTo>
                  <a:cubicBezTo>
                    <a:pt x="173" y="481"/>
                    <a:pt x="173" y="481"/>
                    <a:pt x="172" y="481"/>
                  </a:cubicBezTo>
                  <a:cubicBezTo>
                    <a:pt x="172" y="481"/>
                    <a:pt x="172" y="480"/>
                    <a:pt x="172" y="480"/>
                  </a:cubicBezTo>
                  <a:close/>
                  <a:moveTo>
                    <a:pt x="139" y="480"/>
                  </a:moveTo>
                  <a:cubicBezTo>
                    <a:pt x="139" y="480"/>
                    <a:pt x="140" y="480"/>
                    <a:pt x="140" y="480"/>
                  </a:cubicBezTo>
                  <a:cubicBezTo>
                    <a:pt x="140" y="481"/>
                    <a:pt x="140" y="482"/>
                    <a:pt x="139" y="482"/>
                  </a:cubicBezTo>
                  <a:cubicBezTo>
                    <a:pt x="139" y="481"/>
                    <a:pt x="139" y="481"/>
                    <a:pt x="139" y="480"/>
                  </a:cubicBezTo>
                  <a:close/>
                  <a:moveTo>
                    <a:pt x="182" y="480"/>
                  </a:moveTo>
                  <a:cubicBezTo>
                    <a:pt x="184" y="481"/>
                    <a:pt x="186" y="481"/>
                    <a:pt x="188" y="481"/>
                  </a:cubicBezTo>
                  <a:cubicBezTo>
                    <a:pt x="188" y="481"/>
                    <a:pt x="188" y="482"/>
                    <a:pt x="188" y="482"/>
                  </a:cubicBezTo>
                  <a:cubicBezTo>
                    <a:pt x="188" y="482"/>
                    <a:pt x="187" y="482"/>
                    <a:pt x="187" y="482"/>
                  </a:cubicBezTo>
                  <a:cubicBezTo>
                    <a:pt x="187" y="483"/>
                    <a:pt x="187" y="483"/>
                    <a:pt x="187" y="483"/>
                  </a:cubicBezTo>
                  <a:cubicBezTo>
                    <a:pt x="185" y="483"/>
                    <a:pt x="183" y="482"/>
                    <a:pt x="182" y="480"/>
                  </a:cubicBezTo>
                  <a:close/>
                  <a:moveTo>
                    <a:pt x="165" y="481"/>
                  </a:moveTo>
                  <a:cubicBezTo>
                    <a:pt x="165" y="481"/>
                    <a:pt x="165" y="481"/>
                    <a:pt x="166" y="481"/>
                  </a:cubicBezTo>
                  <a:cubicBezTo>
                    <a:pt x="165" y="481"/>
                    <a:pt x="165" y="481"/>
                    <a:pt x="165" y="481"/>
                  </a:cubicBezTo>
                  <a:close/>
                  <a:moveTo>
                    <a:pt x="177" y="481"/>
                  </a:moveTo>
                  <a:cubicBezTo>
                    <a:pt x="178" y="481"/>
                    <a:pt x="178" y="481"/>
                    <a:pt x="178" y="482"/>
                  </a:cubicBezTo>
                  <a:cubicBezTo>
                    <a:pt x="179" y="482"/>
                    <a:pt x="179" y="482"/>
                    <a:pt x="178" y="482"/>
                  </a:cubicBezTo>
                  <a:cubicBezTo>
                    <a:pt x="178" y="483"/>
                    <a:pt x="178" y="483"/>
                    <a:pt x="178" y="483"/>
                  </a:cubicBezTo>
                  <a:cubicBezTo>
                    <a:pt x="178" y="482"/>
                    <a:pt x="177" y="482"/>
                    <a:pt x="177" y="481"/>
                  </a:cubicBezTo>
                  <a:close/>
                  <a:moveTo>
                    <a:pt x="46" y="482"/>
                  </a:moveTo>
                  <a:cubicBezTo>
                    <a:pt x="46" y="483"/>
                    <a:pt x="46" y="483"/>
                    <a:pt x="46" y="483"/>
                  </a:cubicBezTo>
                  <a:cubicBezTo>
                    <a:pt x="46" y="483"/>
                    <a:pt x="46" y="483"/>
                    <a:pt x="46" y="482"/>
                  </a:cubicBezTo>
                  <a:close/>
                  <a:moveTo>
                    <a:pt x="210" y="482"/>
                  </a:moveTo>
                  <a:cubicBezTo>
                    <a:pt x="211" y="483"/>
                    <a:pt x="213" y="484"/>
                    <a:pt x="213" y="485"/>
                  </a:cubicBezTo>
                  <a:cubicBezTo>
                    <a:pt x="212" y="485"/>
                    <a:pt x="212" y="485"/>
                    <a:pt x="212" y="485"/>
                  </a:cubicBezTo>
                  <a:cubicBezTo>
                    <a:pt x="212" y="485"/>
                    <a:pt x="212" y="486"/>
                    <a:pt x="212" y="486"/>
                  </a:cubicBezTo>
                  <a:cubicBezTo>
                    <a:pt x="211" y="486"/>
                    <a:pt x="211" y="486"/>
                    <a:pt x="211" y="485"/>
                  </a:cubicBezTo>
                  <a:cubicBezTo>
                    <a:pt x="210" y="485"/>
                    <a:pt x="210" y="483"/>
                    <a:pt x="210" y="482"/>
                  </a:cubicBezTo>
                  <a:close/>
                  <a:moveTo>
                    <a:pt x="32" y="484"/>
                  </a:moveTo>
                  <a:cubicBezTo>
                    <a:pt x="32" y="484"/>
                    <a:pt x="33" y="484"/>
                    <a:pt x="33" y="485"/>
                  </a:cubicBezTo>
                  <a:cubicBezTo>
                    <a:pt x="34" y="485"/>
                    <a:pt x="34" y="485"/>
                    <a:pt x="34" y="486"/>
                  </a:cubicBezTo>
                  <a:cubicBezTo>
                    <a:pt x="33" y="485"/>
                    <a:pt x="32" y="485"/>
                    <a:pt x="32" y="484"/>
                  </a:cubicBezTo>
                  <a:close/>
                  <a:moveTo>
                    <a:pt x="189" y="484"/>
                  </a:moveTo>
                  <a:cubicBezTo>
                    <a:pt x="190" y="485"/>
                    <a:pt x="192" y="485"/>
                    <a:pt x="192" y="486"/>
                  </a:cubicBezTo>
                  <a:cubicBezTo>
                    <a:pt x="191" y="486"/>
                    <a:pt x="190" y="486"/>
                    <a:pt x="189" y="486"/>
                  </a:cubicBezTo>
                  <a:cubicBezTo>
                    <a:pt x="189" y="486"/>
                    <a:pt x="189" y="485"/>
                    <a:pt x="189" y="484"/>
                  </a:cubicBezTo>
                  <a:close/>
                  <a:moveTo>
                    <a:pt x="131" y="486"/>
                  </a:moveTo>
                  <a:cubicBezTo>
                    <a:pt x="131" y="487"/>
                    <a:pt x="131" y="488"/>
                    <a:pt x="130" y="488"/>
                  </a:cubicBezTo>
                  <a:cubicBezTo>
                    <a:pt x="130" y="488"/>
                    <a:pt x="130" y="487"/>
                    <a:pt x="131" y="487"/>
                  </a:cubicBezTo>
                  <a:cubicBezTo>
                    <a:pt x="131" y="487"/>
                    <a:pt x="131" y="487"/>
                    <a:pt x="131" y="486"/>
                  </a:cubicBezTo>
                  <a:close/>
                  <a:moveTo>
                    <a:pt x="110" y="487"/>
                  </a:moveTo>
                  <a:cubicBezTo>
                    <a:pt x="110" y="487"/>
                    <a:pt x="111" y="487"/>
                    <a:pt x="112" y="487"/>
                  </a:cubicBezTo>
                  <a:cubicBezTo>
                    <a:pt x="112" y="488"/>
                    <a:pt x="112" y="488"/>
                    <a:pt x="112" y="489"/>
                  </a:cubicBezTo>
                  <a:cubicBezTo>
                    <a:pt x="111" y="489"/>
                    <a:pt x="110" y="488"/>
                    <a:pt x="110" y="487"/>
                  </a:cubicBezTo>
                  <a:close/>
                  <a:moveTo>
                    <a:pt x="143" y="487"/>
                  </a:moveTo>
                  <a:cubicBezTo>
                    <a:pt x="145" y="487"/>
                    <a:pt x="147" y="488"/>
                    <a:pt x="149" y="488"/>
                  </a:cubicBezTo>
                  <a:cubicBezTo>
                    <a:pt x="150" y="488"/>
                    <a:pt x="151" y="487"/>
                    <a:pt x="151" y="487"/>
                  </a:cubicBezTo>
                  <a:cubicBezTo>
                    <a:pt x="151" y="487"/>
                    <a:pt x="151" y="488"/>
                    <a:pt x="151" y="488"/>
                  </a:cubicBezTo>
                  <a:cubicBezTo>
                    <a:pt x="152" y="488"/>
                    <a:pt x="152" y="488"/>
                    <a:pt x="152" y="488"/>
                  </a:cubicBezTo>
                  <a:cubicBezTo>
                    <a:pt x="152" y="488"/>
                    <a:pt x="152" y="489"/>
                    <a:pt x="152" y="489"/>
                  </a:cubicBezTo>
                  <a:cubicBezTo>
                    <a:pt x="151" y="489"/>
                    <a:pt x="145" y="490"/>
                    <a:pt x="145" y="490"/>
                  </a:cubicBezTo>
                  <a:cubicBezTo>
                    <a:pt x="144" y="489"/>
                    <a:pt x="144" y="488"/>
                    <a:pt x="143" y="487"/>
                  </a:cubicBezTo>
                  <a:close/>
                  <a:moveTo>
                    <a:pt x="67" y="488"/>
                  </a:moveTo>
                  <a:cubicBezTo>
                    <a:pt x="67" y="488"/>
                    <a:pt x="68" y="488"/>
                    <a:pt x="69" y="488"/>
                  </a:cubicBezTo>
                  <a:cubicBezTo>
                    <a:pt x="69" y="489"/>
                    <a:pt x="69" y="489"/>
                    <a:pt x="69" y="490"/>
                  </a:cubicBezTo>
                  <a:cubicBezTo>
                    <a:pt x="68" y="490"/>
                    <a:pt x="67" y="490"/>
                    <a:pt x="67" y="490"/>
                  </a:cubicBezTo>
                  <a:cubicBezTo>
                    <a:pt x="67" y="489"/>
                    <a:pt x="67" y="488"/>
                    <a:pt x="67" y="488"/>
                  </a:cubicBezTo>
                  <a:close/>
                  <a:moveTo>
                    <a:pt x="122" y="488"/>
                  </a:moveTo>
                  <a:cubicBezTo>
                    <a:pt x="122" y="488"/>
                    <a:pt x="123" y="488"/>
                    <a:pt x="123" y="488"/>
                  </a:cubicBezTo>
                  <a:cubicBezTo>
                    <a:pt x="123" y="489"/>
                    <a:pt x="123" y="489"/>
                    <a:pt x="122" y="489"/>
                  </a:cubicBezTo>
                  <a:cubicBezTo>
                    <a:pt x="122" y="489"/>
                    <a:pt x="122" y="488"/>
                    <a:pt x="122" y="488"/>
                  </a:cubicBezTo>
                  <a:close/>
                  <a:moveTo>
                    <a:pt x="75" y="488"/>
                  </a:moveTo>
                  <a:cubicBezTo>
                    <a:pt x="75" y="488"/>
                    <a:pt x="75" y="488"/>
                    <a:pt x="75" y="488"/>
                  </a:cubicBezTo>
                  <a:cubicBezTo>
                    <a:pt x="75" y="488"/>
                    <a:pt x="75" y="488"/>
                    <a:pt x="75" y="488"/>
                  </a:cubicBezTo>
                  <a:close/>
                  <a:moveTo>
                    <a:pt x="87" y="488"/>
                  </a:moveTo>
                  <a:cubicBezTo>
                    <a:pt x="89" y="488"/>
                    <a:pt x="92" y="488"/>
                    <a:pt x="92" y="489"/>
                  </a:cubicBezTo>
                  <a:cubicBezTo>
                    <a:pt x="92" y="489"/>
                    <a:pt x="93" y="489"/>
                    <a:pt x="93" y="489"/>
                  </a:cubicBezTo>
                  <a:cubicBezTo>
                    <a:pt x="93" y="489"/>
                    <a:pt x="93" y="490"/>
                    <a:pt x="93" y="490"/>
                  </a:cubicBezTo>
                  <a:cubicBezTo>
                    <a:pt x="92" y="490"/>
                    <a:pt x="92" y="490"/>
                    <a:pt x="92" y="490"/>
                  </a:cubicBezTo>
                  <a:cubicBezTo>
                    <a:pt x="90" y="490"/>
                    <a:pt x="88" y="490"/>
                    <a:pt x="87" y="488"/>
                  </a:cubicBezTo>
                  <a:close/>
                  <a:moveTo>
                    <a:pt x="95" y="488"/>
                  </a:moveTo>
                  <a:cubicBezTo>
                    <a:pt x="95" y="489"/>
                    <a:pt x="96" y="490"/>
                    <a:pt x="96" y="489"/>
                  </a:cubicBezTo>
                  <a:cubicBezTo>
                    <a:pt x="95" y="489"/>
                    <a:pt x="95" y="489"/>
                    <a:pt x="95" y="488"/>
                  </a:cubicBezTo>
                  <a:close/>
                  <a:moveTo>
                    <a:pt x="104" y="488"/>
                  </a:moveTo>
                  <a:cubicBezTo>
                    <a:pt x="105" y="488"/>
                    <a:pt x="106" y="488"/>
                    <a:pt x="106" y="488"/>
                  </a:cubicBezTo>
                  <a:cubicBezTo>
                    <a:pt x="106" y="489"/>
                    <a:pt x="107" y="490"/>
                    <a:pt x="106" y="490"/>
                  </a:cubicBezTo>
                  <a:cubicBezTo>
                    <a:pt x="106" y="490"/>
                    <a:pt x="106" y="490"/>
                    <a:pt x="106" y="491"/>
                  </a:cubicBezTo>
                  <a:cubicBezTo>
                    <a:pt x="105" y="490"/>
                    <a:pt x="105" y="489"/>
                    <a:pt x="104" y="488"/>
                  </a:cubicBezTo>
                  <a:close/>
                  <a:moveTo>
                    <a:pt x="114" y="488"/>
                  </a:moveTo>
                  <a:cubicBezTo>
                    <a:pt x="115" y="488"/>
                    <a:pt x="116" y="488"/>
                    <a:pt x="116" y="488"/>
                  </a:cubicBezTo>
                  <a:cubicBezTo>
                    <a:pt x="116" y="488"/>
                    <a:pt x="115" y="488"/>
                    <a:pt x="114" y="488"/>
                  </a:cubicBezTo>
                  <a:close/>
                  <a:moveTo>
                    <a:pt x="133" y="488"/>
                  </a:moveTo>
                  <a:cubicBezTo>
                    <a:pt x="134" y="488"/>
                    <a:pt x="135" y="488"/>
                    <a:pt x="135" y="488"/>
                  </a:cubicBezTo>
                  <a:cubicBezTo>
                    <a:pt x="135" y="489"/>
                    <a:pt x="135" y="490"/>
                    <a:pt x="135" y="491"/>
                  </a:cubicBezTo>
                  <a:cubicBezTo>
                    <a:pt x="134" y="490"/>
                    <a:pt x="134" y="489"/>
                    <a:pt x="133" y="488"/>
                  </a:cubicBezTo>
                  <a:close/>
                  <a:moveTo>
                    <a:pt x="171" y="488"/>
                  </a:moveTo>
                  <a:cubicBezTo>
                    <a:pt x="172" y="488"/>
                    <a:pt x="172" y="488"/>
                    <a:pt x="173" y="488"/>
                  </a:cubicBezTo>
                  <a:cubicBezTo>
                    <a:pt x="173" y="489"/>
                    <a:pt x="173" y="490"/>
                    <a:pt x="173" y="491"/>
                  </a:cubicBezTo>
                  <a:cubicBezTo>
                    <a:pt x="172" y="490"/>
                    <a:pt x="172" y="489"/>
                    <a:pt x="171" y="488"/>
                  </a:cubicBezTo>
                  <a:close/>
                  <a:moveTo>
                    <a:pt x="180" y="488"/>
                  </a:moveTo>
                  <a:cubicBezTo>
                    <a:pt x="180" y="488"/>
                    <a:pt x="181" y="488"/>
                    <a:pt x="181" y="488"/>
                  </a:cubicBezTo>
                  <a:cubicBezTo>
                    <a:pt x="181" y="489"/>
                    <a:pt x="181" y="490"/>
                    <a:pt x="180" y="490"/>
                  </a:cubicBezTo>
                  <a:cubicBezTo>
                    <a:pt x="180" y="489"/>
                    <a:pt x="180" y="489"/>
                    <a:pt x="180" y="488"/>
                  </a:cubicBezTo>
                  <a:close/>
                  <a:moveTo>
                    <a:pt x="211" y="491"/>
                  </a:moveTo>
                  <a:cubicBezTo>
                    <a:pt x="211" y="491"/>
                    <a:pt x="211" y="491"/>
                    <a:pt x="211" y="491"/>
                  </a:cubicBezTo>
                  <a:cubicBezTo>
                    <a:pt x="211" y="491"/>
                    <a:pt x="211" y="491"/>
                    <a:pt x="212" y="491"/>
                  </a:cubicBezTo>
                  <a:cubicBezTo>
                    <a:pt x="212" y="492"/>
                    <a:pt x="212" y="492"/>
                    <a:pt x="211" y="492"/>
                  </a:cubicBezTo>
                  <a:cubicBezTo>
                    <a:pt x="211" y="491"/>
                    <a:pt x="211" y="491"/>
                    <a:pt x="211" y="491"/>
                  </a:cubicBezTo>
                  <a:close/>
                  <a:moveTo>
                    <a:pt x="70" y="491"/>
                  </a:moveTo>
                  <a:cubicBezTo>
                    <a:pt x="71" y="491"/>
                    <a:pt x="73" y="491"/>
                    <a:pt x="73" y="493"/>
                  </a:cubicBezTo>
                  <a:cubicBezTo>
                    <a:pt x="72" y="492"/>
                    <a:pt x="71" y="492"/>
                    <a:pt x="70" y="491"/>
                  </a:cubicBezTo>
                  <a:close/>
                  <a:moveTo>
                    <a:pt x="110" y="493"/>
                  </a:moveTo>
                  <a:cubicBezTo>
                    <a:pt x="110" y="493"/>
                    <a:pt x="110" y="493"/>
                    <a:pt x="110" y="493"/>
                  </a:cubicBezTo>
                  <a:cubicBezTo>
                    <a:pt x="110" y="493"/>
                    <a:pt x="110" y="494"/>
                    <a:pt x="110" y="494"/>
                  </a:cubicBezTo>
                  <a:cubicBezTo>
                    <a:pt x="110" y="494"/>
                    <a:pt x="109" y="495"/>
                    <a:pt x="109" y="494"/>
                  </a:cubicBezTo>
                  <a:cubicBezTo>
                    <a:pt x="109" y="494"/>
                    <a:pt x="110" y="493"/>
                    <a:pt x="110" y="493"/>
                  </a:cubicBezTo>
                  <a:close/>
                  <a:moveTo>
                    <a:pt x="170" y="494"/>
                  </a:moveTo>
                  <a:cubicBezTo>
                    <a:pt x="171" y="494"/>
                    <a:pt x="172" y="493"/>
                    <a:pt x="172" y="495"/>
                  </a:cubicBezTo>
                  <a:cubicBezTo>
                    <a:pt x="171" y="495"/>
                    <a:pt x="171" y="495"/>
                    <a:pt x="170" y="495"/>
                  </a:cubicBezTo>
                  <a:cubicBezTo>
                    <a:pt x="170" y="495"/>
                    <a:pt x="170" y="494"/>
                    <a:pt x="170" y="494"/>
                  </a:cubicBezTo>
                  <a:close/>
                  <a:moveTo>
                    <a:pt x="112" y="495"/>
                  </a:moveTo>
                  <a:cubicBezTo>
                    <a:pt x="113" y="495"/>
                    <a:pt x="114" y="497"/>
                    <a:pt x="112" y="497"/>
                  </a:cubicBezTo>
                  <a:cubicBezTo>
                    <a:pt x="112" y="496"/>
                    <a:pt x="112" y="495"/>
                    <a:pt x="112" y="495"/>
                  </a:cubicBezTo>
                  <a:close/>
                  <a:moveTo>
                    <a:pt x="136" y="495"/>
                  </a:moveTo>
                  <a:cubicBezTo>
                    <a:pt x="136" y="495"/>
                    <a:pt x="137" y="495"/>
                    <a:pt x="137" y="495"/>
                  </a:cubicBezTo>
                  <a:cubicBezTo>
                    <a:pt x="137" y="495"/>
                    <a:pt x="137" y="496"/>
                    <a:pt x="137" y="496"/>
                  </a:cubicBezTo>
                  <a:cubicBezTo>
                    <a:pt x="138" y="496"/>
                    <a:pt x="138" y="497"/>
                    <a:pt x="137" y="497"/>
                  </a:cubicBezTo>
                  <a:cubicBezTo>
                    <a:pt x="137" y="497"/>
                    <a:pt x="137" y="497"/>
                    <a:pt x="137" y="497"/>
                  </a:cubicBezTo>
                  <a:cubicBezTo>
                    <a:pt x="137" y="497"/>
                    <a:pt x="136" y="497"/>
                    <a:pt x="136" y="497"/>
                  </a:cubicBezTo>
                  <a:cubicBezTo>
                    <a:pt x="136" y="496"/>
                    <a:pt x="136" y="497"/>
                    <a:pt x="135" y="497"/>
                  </a:cubicBezTo>
                  <a:cubicBezTo>
                    <a:pt x="136" y="496"/>
                    <a:pt x="136" y="496"/>
                    <a:pt x="136" y="495"/>
                  </a:cubicBezTo>
                  <a:close/>
                  <a:moveTo>
                    <a:pt x="147" y="497"/>
                  </a:moveTo>
                  <a:cubicBezTo>
                    <a:pt x="149" y="497"/>
                    <a:pt x="151" y="497"/>
                    <a:pt x="153" y="497"/>
                  </a:cubicBezTo>
                  <a:cubicBezTo>
                    <a:pt x="153" y="498"/>
                    <a:pt x="153" y="499"/>
                    <a:pt x="153" y="499"/>
                  </a:cubicBezTo>
                  <a:cubicBezTo>
                    <a:pt x="152" y="499"/>
                    <a:pt x="145" y="500"/>
                    <a:pt x="145" y="497"/>
                  </a:cubicBezTo>
                  <a:cubicBezTo>
                    <a:pt x="146" y="497"/>
                    <a:pt x="147" y="497"/>
                    <a:pt x="147" y="497"/>
                  </a:cubicBezTo>
                  <a:cubicBezTo>
                    <a:pt x="147" y="497"/>
                    <a:pt x="147" y="497"/>
                    <a:pt x="147" y="497"/>
                  </a:cubicBezTo>
                  <a:close/>
                  <a:moveTo>
                    <a:pt x="190" y="497"/>
                  </a:moveTo>
                  <a:cubicBezTo>
                    <a:pt x="191" y="497"/>
                    <a:pt x="192" y="498"/>
                    <a:pt x="192" y="498"/>
                  </a:cubicBezTo>
                  <a:cubicBezTo>
                    <a:pt x="192" y="498"/>
                    <a:pt x="192" y="498"/>
                    <a:pt x="192" y="499"/>
                  </a:cubicBezTo>
                  <a:cubicBezTo>
                    <a:pt x="192" y="499"/>
                    <a:pt x="192" y="499"/>
                    <a:pt x="192" y="499"/>
                  </a:cubicBezTo>
                  <a:cubicBezTo>
                    <a:pt x="192" y="499"/>
                    <a:pt x="192" y="499"/>
                    <a:pt x="192" y="499"/>
                  </a:cubicBezTo>
                  <a:cubicBezTo>
                    <a:pt x="191" y="499"/>
                    <a:pt x="190" y="499"/>
                    <a:pt x="189" y="499"/>
                  </a:cubicBezTo>
                  <a:cubicBezTo>
                    <a:pt x="189" y="499"/>
                    <a:pt x="189" y="498"/>
                    <a:pt x="189" y="497"/>
                  </a:cubicBezTo>
                  <a:cubicBezTo>
                    <a:pt x="189" y="497"/>
                    <a:pt x="190" y="497"/>
                    <a:pt x="190" y="497"/>
                  </a:cubicBezTo>
                  <a:close/>
                  <a:moveTo>
                    <a:pt x="86" y="497"/>
                  </a:moveTo>
                  <a:cubicBezTo>
                    <a:pt x="89" y="498"/>
                    <a:pt x="91" y="498"/>
                    <a:pt x="94" y="498"/>
                  </a:cubicBezTo>
                  <a:cubicBezTo>
                    <a:pt x="94" y="499"/>
                    <a:pt x="94" y="499"/>
                    <a:pt x="94" y="500"/>
                  </a:cubicBezTo>
                  <a:cubicBezTo>
                    <a:pt x="93" y="500"/>
                    <a:pt x="93" y="500"/>
                    <a:pt x="92" y="500"/>
                  </a:cubicBezTo>
                  <a:cubicBezTo>
                    <a:pt x="90" y="500"/>
                    <a:pt x="87" y="499"/>
                    <a:pt x="86" y="497"/>
                  </a:cubicBezTo>
                  <a:close/>
                  <a:moveTo>
                    <a:pt x="104" y="497"/>
                  </a:moveTo>
                  <a:cubicBezTo>
                    <a:pt x="104" y="497"/>
                    <a:pt x="105" y="498"/>
                    <a:pt x="106" y="498"/>
                  </a:cubicBezTo>
                  <a:cubicBezTo>
                    <a:pt x="106" y="498"/>
                    <a:pt x="106" y="499"/>
                    <a:pt x="106" y="499"/>
                  </a:cubicBezTo>
                  <a:cubicBezTo>
                    <a:pt x="105" y="499"/>
                    <a:pt x="103" y="499"/>
                    <a:pt x="103" y="498"/>
                  </a:cubicBezTo>
                  <a:cubicBezTo>
                    <a:pt x="103" y="498"/>
                    <a:pt x="103" y="498"/>
                    <a:pt x="104" y="498"/>
                  </a:cubicBezTo>
                  <a:cubicBezTo>
                    <a:pt x="104" y="498"/>
                    <a:pt x="104" y="497"/>
                    <a:pt x="104" y="497"/>
                  </a:cubicBezTo>
                  <a:close/>
                  <a:moveTo>
                    <a:pt x="171" y="497"/>
                  </a:moveTo>
                  <a:cubicBezTo>
                    <a:pt x="174" y="497"/>
                    <a:pt x="176" y="498"/>
                    <a:pt x="179" y="498"/>
                  </a:cubicBezTo>
                  <a:cubicBezTo>
                    <a:pt x="180" y="498"/>
                    <a:pt x="180" y="497"/>
                    <a:pt x="181" y="497"/>
                  </a:cubicBezTo>
                  <a:cubicBezTo>
                    <a:pt x="181" y="498"/>
                    <a:pt x="181" y="499"/>
                    <a:pt x="181" y="499"/>
                  </a:cubicBezTo>
                  <a:cubicBezTo>
                    <a:pt x="178" y="499"/>
                    <a:pt x="173" y="500"/>
                    <a:pt x="171" y="497"/>
                  </a:cubicBezTo>
                  <a:close/>
                  <a:moveTo>
                    <a:pt x="65" y="498"/>
                  </a:moveTo>
                  <a:cubicBezTo>
                    <a:pt x="66" y="498"/>
                    <a:pt x="67" y="498"/>
                    <a:pt x="67" y="499"/>
                  </a:cubicBezTo>
                  <a:cubicBezTo>
                    <a:pt x="67" y="499"/>
                    <a:pt x="67" y="499"/>
                    <a:pt x="67" y="499"/>
                  </a:cubicBezTo>
                  <a:cubicBezTo>
                    <a:pt x="67" y="499"/>
                    <a:pt x="67" y="500"/>
                    <a:pt x="67" y="500"/>
                  </a:cubicBezTo>
                  <a:cubicBezTo>
                    <a:pt x="66" y="499"/>
                    <a:pt x="66" y="499"/>
                    <a:pt x="65" y="498"/>
                  </a:cubicBezTo>
                  <a:close/>
                  <a:moveTo>
                    <a:pt x="72" y="498"/>
                  </a:moveTo>
                  <a:cubicBezTo>
                    <a:pt x="74" y="498"/>
                    <a:pt x="75" y="498"/>
                    <a:pt x="77" y="498"/>
                  </a:cubicBezTo>
                  <a:cubicBezTo>
                    <a:pt x="77" y="498"/>
                    <a:pt x="77" y="499"/>
                    <a:pt x="77" y="499"/>
                  </a:cubicBezTo>
                  <a:cubicBezTo>
                    <a:pt x="76" y="499"/>
                    <a:pt x="75" y="500"/>
                    <a:pt x="75" y="501"/>
                  </a:cubicBezTo>
                  <a:cubicBezTo>
                    <a:pt x="74" y="500"/>
                    <a:pt x="73" y="499"/>
                    <a:pt x="72" y="498"/>
                  </a:cubicBezTo>
                  <a:close/>
                  <a:moveTo>
                    <a:pt x="79" y="498"/>
                  </a:moveTo>
                  <a:cubicBezTo>
                    <a:pt x="80" y="498"/>
                    <a:pt x="81" y="498"/>
                    <a:pt x="81" y="499"/>
                  </a:cubicBezTo>
                  <a:cubicBezTo>
                    <a:pt x="80" y="498"/>
                    <a:pt x="79" y="498"/>
                    <a:pt x="79" y="498"/>
                  </a:cubicBezTo>
                  <a:close/>
                  <a:moveTo>
                    <a:pt x="168" y="498"/>
                  </a:moveTo>
                  <a:cubicBezTo>
                    <a:pt x="168" y="498"/>
                    <a:pt x="169" y="498"/>
                    <a:pt x="170" y="498"/>
                  </a:cubicBezTo>
                  <a:cubicBezTo>
                    <a:pt x="169" y="498"/>
                    <a:pt x="168" y="498"/>
                    <a:pt x="168" y="498"/>
                  </a:cubicBezTo>
                  <a:close/>
                  <a:moveTo>
                    <a:pt x="206" y="501"/>
                  </a:moveTo>
                  <a:cubicBezTo>
                    <a:pt x="206" y="501"/>
                    <a:pt x="207" y="501"/>
                    <a:pt x="207" y="501"/>
                  </a:cubicBezTo>
                  <a:cubicBezTo>
                    <a:pt x="207" y="501"/>
                    <a:pt x="207" y="502"/>
                    <a:pt x="206" y="502"/>
                  </a:cubicBezTo>
                  <a:cubicBezTo>
                    <a:pt x="206" y="501"/>
                    <a:pt x="206" y="501"/>
                    <a:pt x="206" y="501"/>
                  </a:cubicBezTo>
                  <a:close/>
                  <a:moveTo>
                    <a:pt x="87" y="504"/>
                  </a:moveTo>
                  <a:cubicBezTo>
                    <a:pt x="88" y="504"/>
                    <a:pt x="88" y="505"/>
                    <a:pt x="90" y="505"/>
                  </a:cubicBezTo>
                  <a:cubicBezTo>
                    <a:pt x="90" y="506"/>
                    <a:pt x="90" y="506"/>
                    <a:pt x="90" y="506"/>
                  </a:cubicBezTo>
                  <a:cubicBezTo>
                    <a:pt x="89" y="506"/>
                    <a:pt x="89" y="506"/>
                    <a:pt x="89" y="506"/>
                  </a:cubicBezTo>
                  <a:cubicBezTo>
                    <a:pt x="89" y="506"/>
                    <a:pt x="89" y="506"/>
                    <a:pt x="89" y="507"/>
                  </a:cubicBezTo>
                  <a:cubicBezTo>
                    <a:pt x="87" y="506"/>
                    <a:pt x="86" y="506"/>
                    <a:pt x="87" y="504"/>
                  </a:cubicBezTo>
                  <a:close/>
                  <a:moveTo>
                    <a:pt x="123" y="504"/>
                  </a:moveTo>
                  <a:cubicBezTo>
                    <a:pt x="123" y="504"/>
                    <a:pt x="124" y="504"/>
                    <a:pt x="124" y="504"/>
                  </a:cubicBezTo>
                  <a:cubicBezTo>
                    <a:pt x="124" y="505"/>
                    <a:pt x="125" y="506"/>
                    <a:pt x="125" y="507"/>
                  </a:cubicBezTo>
                  <a:cubicBezTo>
                    <a:pt x="125" y="507"/>
                    <a:pt x="121" y="505"/>
                    <a:pt x="123" y="505"/>
                  </a:cubicBezTo>
                  <a:cubicBezTo>
                    <a:pt x="123" y="504"/>
                    <a:pt x="123" y="504"/>
                    <a:pt x="123" y="504"/>
                  </a:cubicBezTo>
                  <a:close/>
                  <a:moveTo>
                    <a:pt x="166" y="504"/>
                  </a:moveTo>
                  <a:cubicBezTo>
                    <a:pt x="167" y="505"/>
                    <a:pt x="168" y="506"/>
                    <a:pt x="168" y="507"/>
                  </a:cubicBezTo>
                  <a:cubicBezTo>
                    <a:pt x="167" y="507"/>
                    <a:pt x="167" y="507"/>
                    <a:pt x="166" y="507"/>
                  </a:cubicBezTo>
                  <a:cubicBezTo>
                    <a:pt x="166" y="506"/>
                    <a:pt x="166" y="506"/>
                    <a:pt x="166" y="506"/>
                  </a:cubicBezTo>
                  <a:cubicBezTo>
                    <a:pt x="166" y="506"/>
                    <a:pt x="166" y="505"/>
                    <a:pt x="166" y="505"/>
                  </a:cubicBezTo>
                  <a:cubicBezTo>
                    <a:pt x="166" y="504"/>
                    <a:pt x="166" y="504"/>
                    <a:pt x="166" y="504"/>
                  </a:cubicBezTo>
                  <a:close/>
                  <a:moveTo>
                    <a:pt x="172" y="504"/>
                  </a:moveTo>
                  <a:cubicBezTo>
                    <a:pt x="173" y="504"/>
                    <a:pt x="174" y="504"/>
                    <a:pt x="176" y="505"/>
                  </a:cubicBezTo>
                  <a:cubicBezTo>
                    <a:pt x="176" y="506"/>
                    <a:pt x="175" y="505"/>
                    <a:pt x="176" y="505"/>
                  </a:cubicBezTo>
                  <a:cubicBezTo>
                    <a:pt x="176" y="506"/>
                    <a:pt x="176" y="506"/>
                    <a:pt x="176" y="507"/>
                  </a:cubicBezTo>
                  <a:cubicBezTo>
                    <a:pt x="175" y="506"/>
                    <a:pt x="171" y="506"/>
                    <a:pt x="171" y="505"/>
                  </a:cubicBezTo>
                  <a:cubicBezTo>
                    <a:pt x="171" y="505"/>
                    <a:pt x="171" y="505"/>
                    <a:pt x="172" y="505"/>
                  </a:cubicBezTo>
                  <a:cubicBezTo>
                    <a:pt x="172" y="504"/>
                    <a:pt x="172" y="504"/>
                    <a:pt x="172" y="504"/>
                  </a:cubicBezTo>
                  <a:close/>
                  <a:moveTo>
                    <a:pt x="91" y="505"/>
                  </a:moveTo>
                  <a:cubicBezTo>
                    <a:pt x="94" y="505"/>
                    <a:pt x="97" y="505"/>
                    <a:pt x="100" y="505"/>
                  </a:cubicBezTo>
                  <a:cubicBezTo>
                    <a:pt x="99" y="506"/>
                    <a:pt x="99" y="507"/>
                    <a:pt x="99" y="507"/>
                  </a:cubicBezTo>
                  <a:cubicBezTo>
                    <a:pt x="97" y="508"/>
                    <a:pt x="94" y="508"/>
                    <a:pt x="93" y="507"/>
                  </a:cubicBezTo>
                  <a:cubicBezTo>
                    <a:pt x="92" y="507"/>
                    <a:pt x="92" y="507"/>
                    <a:pt x="91" y="506"/>
                  </a:cubicBezTo>
                  <a:cubicBezTo>
                    <a:pt x="91" y="506"/>
                    <a:pt x="91" y="505"/>
                    <a:pt x="91" y="505"/>
                  </a:cubicBezTo>
                  <a:close/>
                  <a:moveTo>
                    <a:pt x="101" y="505"/>
                  </a:moveTo>
                  <a:cubicBezTo>
                    <a:pt x="102" y="505"/>
                    <a:pt x="106" y="504"/>
                    <a:pt x="106" y="505"/>
                  </a:cubicBezTo>
                  <a:cubicBezTo>
                    <a:pt x="106" y="505"/>
                    <a:pt x="107" y="505"/>
                    <a:pt x="108" y="505"/>
                  </a:cubicBezTo>
                  <a:cubicBezTo>
                    <a:pt x="108" y="506"/>
                    <a:pt x="108" y="506"/>
                    <a:pt x="108" y="507"/>
                  </a:cubicBezTo>
                  <a:cubicBezTo>
                    <a:pt x="106" y="507"/>
                    <a:pt x="103" y="507"/>
                    <a:pt x="101" y="506"/>
                  </a:cubicBezTo>
                  <a:cubicBezTo>
                    <a:pt x="101" y="506"/>
                    <a:pt x="100" y="505"/>
                    <a:pt x="101" y="505"/>
                  </a:cubicBezTo>
                  <a:cubicBezTo>
                    <a:pt x="101" y="505"/>
                    <a:pt x="101" y="505"/>
                    <a:pt x="101" y="505"/>
                  </a:cubicBezTo>
                  <a:close/>
                  <a:moveTo>
                    <a:pt x="112" y="505"/>
                  </a:moveTo>
                  <a:cubicBezTo>
                    <a:pt x="112" y="505"/>
                    <a:pt x="112" y="505"/>
                    <a:pt x="112" y="505"/>
                  </a:cubicBezTo>
                  <a:cubicBezTo>
                    <a:pt x="112" y="505"/>
                    <a:pt x="112" y="505"/>
                    <a:pt x="112" y="505"/>
                  </a:cubicBezTo>
                  <a:cubicBezTo>
                    <a:pt x="112" y="505"/>
                    <a:pt x="111" y="507"/>
                    <a:pt x="111" y="505"/>
                  </a:cubicBezTo>
                  <a:cubicBezTo>
                    <a:pt x="111" y="505"/>
                    <a:pt x="112" y="505"/>
                    <a:pt x="112" y="505"/>
                  </a:cubicBezTo>
                  <a:close/>
                  <a:moveTo>
                    <a:pt x="127" y="505"/>
                  </a:moveTo>
                  <a:cubicBezTo>
                    <a:pt x="129" y="505"/>
                    <a:pt x="130" y="505"/>
                    <a:pt x="131" y="505"/>
                  </a:cubicBezTo>
                  <a:cubicBezTo>
                    <a:pt x="131" y="506"/>
                    <a:pt x="131" y="506"/>
                    <a:pt x="131" y="506"/>
                  </a:cubicBezTo>
                  <a:cubicBezTo>
                    <a:pt x="130" y="506"/>
                    <a:pt x="129" y="506"/>
                    <a:pt x="127" y="507"/>
                  </a:cubicBezTo>
                  <a:cubicBezTo>
                    <a:pt x="127" y="506"/>
                    <a:pt x="127" y="505"/>
                    <a:pt x="127" y="505"/>
                  </a:cubicBezTo>
                  <a:close/>
                  <a:moveTo>
                    <a:pt x="134" y="505"/>
                  </a:moveTo>
                  <a:cubicBezTo>
                    <a:pt x="135" y="505"/>
                    <a:pt x="135" y="505"/>
                    <a:pt x="136" y="505"/>
                  </a:cubicBezTo>
                  <a:cubicBezTo>
                    <a:pt x="136" y="506"/>
                    <a:pt x="136" y="506"/>
                    <a:pt x="135" y="506"/>
                  </a:cubicBezTo>
                  <a:cubicBezTo>
                    <a:pt x="135" y="506"/>
                    <a:pt x="135" y="506"/>
                    <a:pt x="135" y="507"/>
                  </a:cubicBezTo>
                  <a:cubicBezTo>
                    <a:pt x="135" y="506"/>
                    <a:pt x="134" y="505"/>
                    <a:pt x="134" y="505"/>
                  </a:cubicBezTo>
                  <a:close/>
                  <a:moveTo>
                    <a:pt x="160" y="505"/>
                  </a:moveTo>
                  <a:cubicBezTo>
                    <a:pt x="161" y="505"/>
                    <a:pt x="162" y="505"/>
                    <a:pt x="163" y="505"/>
                  </a:cubicBezTo>
                  <a:cubicBezTo>
                    <a:pt x="163" y="506"/>
                    <a:pt x="163" y="506"/>
                    <a:pt x="163" y="506"/>
                  </a:cubicBezTo>
                  <a:cubicBezTo>
                    <a:pt x="163" y="506"/>
                    <a:pt x="162" y="506"/>
                    <a:pt x="162" y="506"/>
                  </a:cubicBezTo>
                  <a:cubicBezTo>
                    <a:pt x="162" y="506"/>
                    <a:pt x="162" y="506"/>
                    <a:pt x="162" y="507"/>
                  </a:cubicBezTo>
                  <a:cubicBezTo>
                    <a:pt x="161" y="506"/>
                    <a:pt x="160" y="506"/>
                    <a:pt x="160" y="505"/>
                  </a:cubicBezTo>
                  <a:close/>
                  <a:moveTo>
                    <a:pt x="178" y="505"/>
                  </a:moveTo>
                  <a:cubicBezTo>
                    <a:pt x="179" y="505"/>
                    <a:pt x="180" y="505"/>
                    <a:pt x="180" y="505"/>
                  </a:cubicBezTo>
                  <a:cubicBezTo>
                    <a:pt x="180" y="505"/>
                    <a:pt x="180" y="506"/>
                    <a:pt x="180" y="507"/>
                  </a:cubicBezTo>
                  <a:cubicBezTo>
                    <a:pt x="180" y="507"/>
                    <a:pt x="179" y="507"/>
                    <a:pt x="178" y="507"/>
                  </a:cubicBezTo>
                  <a:cubicBezTo>
                    <a:pt x="178" y="506"/>
                    <a:pt x="178" y="505"/>
                    <a:pt x="178" y="505"/>
                  </a:cubicBezTo>
                  <a:close/>
                  <a:moveTo>
                    <a:pt x="75" y="505"/>
                  </a:moveTo>
                  <a:cubicBezTo>
                    <a:pt x="75" y="506"/>
                    <a:pt x="77" y="507"/>
                    <a:pt x="75" y="507"/>
                  </a:cubicBezTo>
                  <a:cubicBezTo>
                    <a:pt x="75" y="508"/>
                    <a:pt x="75" y="508"/>
                    <a:pt x="75" y="508"/>
                  </a:cubicBezTo>
                  <a:cubicBezTo>
                    <a:pt x="75" y="508"/>
                    <a:pt x="75" y="508"/>
                    <a:pt x="75" y="508"/>
                  </a:cubicBezTo>
                  <a:cubicBezTo>
                    <a:pt x="75" y="507"/>
                    <a:pt x="75" y="506"/>
                    <a:pt x="75" y="505"/>
                  </a:cubicBezTo>
                  <a:close/>
                  <a:moveTo>
                    <a:pt x="151" y="505"/>
                  </a:moveTo>
                  <a:cubicBezTo>
                    <a:pt x="152" y="505"/>
                    <a:pt x="152" y="505"/>
                    <a:pt x="152" y="505"/>
                  </a:cubicBezTo>
                  <a:cubicBezTo>
                    <a:pt x="152" y="505"/>
                    <a:pt x="152" y="505"/>
                    <a:pt x="151" y="505"/>
                  </a:cubicBezTo>
                  <a:close/>
                  <a:moveTo>
                    <a:pt x="52" y="506"/>
                  </a:moveTo>
                  <a:cubicBezTo>
                    <a:pt x="53" y="506"/>
                    <a:pt x="53" y="508"/>
                    <a:pt x="52" y="508"/>
                  </a:cubicBezTo>
                  <a:cubicBezTo>
                    <a:pt x="52" y="508"/>
                    <a:pt x="52" y="508"/>
                    <a:pt x="52" y="507"/>
                  </a:cubicBezTo>
                  <a:cubicBezTo>
                    <a:pt x="52" y="507"/>
                    <a:pt x="52" y="506"/>
                    <a:pt x="52" y="506"/>
                  </a:cubicBezTo>
                  <a:close/>
                  <a:moveTo>
                    <a:pt x="56" y="506"/>
                  </a:moveTo>
                  <a:cubicBezTo>
                    <a:pt x="56" y="506"/>
                    <a:pt x="57" y="506"/>
                    <a:pt x="57" y="506"/>
                  </a:cubicBezTo>
                  <a:cubicBezTo>
                    <a:pt x="57" y="507"/>
                    <a:pt x="57" y="507"/>
                    <a:pt x="56" y="507"/>
                  </a:cubicBezTo>
                  <a:cubicBezTo>
                    <a:pt x="56" y="507"/>
                    <a:pt x="56" y="506"/>
                    <a:pt x="56" y="506"/>
                  </a:cubicBezTo>
                  <a:close/>
                  <a:moveTo>
                    <a:pt x="72" y="506"/>
                  </a:moveTo>
                  <a:cubicBezTo>
                    <a:pt x="72" y="506"/>
                    <a:pt x="73" y="506"/>
                    <a:pt x="73" y="506"/>
                  </a:cubicBezTo>
                  <a:cubicBezTo>
                    <a:pt x="73" y="506"/>
                    <a:pt x="73" y="507"/>
                    <a:pt x="72" y="506"/>
                  </a:cubicBezTo>
                  <a:close/>
                  <a:moveTo>
                    <a:pt x="25" y="509"/>
                  </a:moveTo>
                  <a:cubicBezTo>
                    <a:pt x="25" y="509"/>
                    <a:pt x="27" y="511"/>
                    <a:pt x="26" y="511"/>
                  </a:cubicBezTo>
                  <a:cubicBezTo>
                    <a:pt x="26" y="510"/>
                    <a:pt x="26" y="510"/>
                    <a:pt x="25" y="510"/>
                  </a:cubicBezTo>
                  <a:cubicBezTo>
                    <a:pt x="25" y="510"/>
                    <a:pt x="25" y="509"/>
                    <a:pt x="25" y="509"/>
                  </a:cubicBezTo>
                  <a:close/>
                  <a:moveTo>
                    <a:pt x="88" y="509"/>
                  </a:moveTo>
                  <a:cubicBezTo>
                    <a:pt x="89" y="509"/>
                    <a:pt x="89" y="511"/>
                    <a:pt x="88" y="511"/>
                  </a:cubicBezTo>
                  <a:cubicBezTo>
                    <a:pt x="88" y="510"/>
                    <a:pt x="88" y="509"/>
                    <a:pt x="88" y="509"/>
                  </a:cubicBezTo>
                  <a:close/>
                  <a:moveTo>
                    <a:pt x="172" y="509"/>
                  </a:moveTo>
                  <a:cubicBezTo>
                    <a:pt x="173" y="509"/>
                    <a:pt x="173" y="509"/>
                    <a:pt x="173" y="509"/>
                  </a:cubicBezTo>
                  <a:cubicBezTo>
                    <a:pt x="173" y="509"/>
                    <a:pt x="173" y="509"/>
                    <a:pt x="172" y="509"/>
                  </a:cubicBezTo>
                  <a:close/>
                  <a:moveTo>
                    <a:pt x="123" y="511"/>
                  </a:moveTo>
                  <a:cubicBezTo>
                    <a:pt x="123" y="511"/>
                    <a:pt x="124" y="511"/>
                    <a:pt x="124" y="511"/>
                  </a:cubicBezTo>
                  <a:cubicBezTo>
                    <a:pt x="124" y="511"/>
                    <a:pt x="123" y="511"/>
                    <a:pt x="123" y="511"/>
                  </a:cubicBezTo>
                  <a:close/>
                  <a:moveTo>
                    <a:pt x="208" y="511"/>
                  </a:moveTo>
                  <a:cubicBezTo>
                    <a:pt x="209" y="511"/>
                    <a:pt x="209" y="511"/>
                    <a:pt x="210" y="511"/>
                  </a:cubicBezTo>
                  <a:cubicBezTo>
                    <a:pt x="210" y="511"/>
                    <a:pt x="210" y="512"/>
                    <a:pt x="209" y="512"/>
                  </a:cubicBezTo>
                  <a:cubicBezTo>
                    <a:pt x="209" y="512"/>
                    <a:pt x="209" y="513"/>
                    <a:pt x="209" y="513"/>
                  </a:cubicBezTo>
                  <a:cubicBezTo>
                    <a:pt x="209" y="512"/>
                    <a:pt x="209" y="511"/>
                    <a:pt x="208" y="511"/>
                  </a:cubicBezTo>
                  <a:close/>
                  <a:moveTo>
                    <a:pt x="145" y="513"/>
                  </a:moveTo>
                  <a:cubicBezTo>
                    <a:pt x="146" y="513"/>
                    <a:pt x="147" y="513"/>
                    <a:pt x="147" y="514"/>
                  </a:cubicBezTo>
                  <a:cubicBezTo>
                    <a:pt x="148" y="514"/>
                    <a:pt x="148" y="514"/>
                    <a:pt x="148" y="514"/>
                  </a:cubicBezTo>
                  <a:cubicBezTo>
                    <a:pt x="148" y="514"/>
                    <a:pt x="148" y="515"/>
                    <a:pt x="148" y="515"/>
                  </a:cubicBezTo>
                  <a:cubicBezTo>
                    <a:pt x="148" y="515"/>
                    <a:pt x="147" y="515"/>
                    <a:pt x="147" y="515"/>
                  </a:cubicBezTo>
                  <a:cubicBezTo>
                    <a:pt x="147" y="515"/>
                    <a:pt x="147" y="515"/>
                    <a:pt x="147" y="515"/>
                  </a:cubicBezTo>
                  <a:cubicBezTo>
                    <a:pt x="146" y="515"/>
                    <a:pt x="146" y="515"/>
                    <a:pt x="145" y="515"/>
                  </a:cubicBezTo>
                  <a:cubicBezTo>
                    <a:pt x="145" y="515"/>
                    <a:pt x="145" y="514"/>
                    <a:pt x="145" y="513"/>
                  </a:cubicBezTo>
                  <a:close/>
                  <a:moveTo>
                    <a:pt x="69" y="513"/>
                  </a:moveTo>
                  <a:cubicBezTo>
                    <a:pt x="69" y="513"/>
                    <a:pt x="70" y="513"/>
                    <a:pt x="71" y="513"/>
                  </a:cubicBezTo>
                  <a:cubicBezTo>
                    <a:pt x="71" y="514"/>
                    <a:pt x="71" y="515"/>
                    <a:pt x="71" y="515"/>
                  </a:cubicBezTo>
                  <a:cubicBezTo>
                    <a:pt x="70" y="515"/>
                    <a:pt x="69" y="514"/>
                    <a:pt x="69" y="513"/>
                  </a:cubicBezTo>
                  <a:close/>
                  <a:moveTo>
                    <a:pt x="173" y="513"/>
                  </a:moveTo>
                  <a:cubicBezTo>
                    <a:pt x="174" y="514"/>
                    <a:pt x="174" y="514"/>
                    <a:pt x="175" y="514"/>
                  </a:cubicBezTo>
                  <a:cubicBezTo>
                    <a:pt x="175" y="515"/>
                    <a:pt x="175" y="515"/>
                    <a:pt x="175" y="515"/>
                  </a:cubicBezTo>
                  <a:cubicBezTo>
                    <a:pt x="174" y="515"/>
                    <a:pt x="174" y="514"/>
                    <a:pt x="173" y="513"/>
                  </a:cubicBezTo>
                  <a:close/>
                  <a:moveTo>
                    <a:pt x="88" y="514"/>
                  </a:moveTo>
                  <a:cubicBezTo>
                    <a:pt x="89" y="514"/>
                    <a:pt x="90" y="515"/>
                    <a:pt x="90" y="515"/>
                  </a:cubicBezTo>
                  <a:cubicBezTo>
                    <a:pt x="90" y="515"/>
                    <a:pt x="90" y="516"/>
                    <a:pt x="90" y="516"/>
                  </a:cubicBezTo>
                  <a:cubicBezTo>
                    <a:pt x="90" y="516"/>
                    <a:pt x="90" y="516"/>
                    <a:pt x="90" y="516"/>
                  </a:cubicBezTo>
                  <a:cubicBezTo>
                    <a:pt x="90" y="516"/>
                    <a:pt x="90" y="517"/>
                    <a:pt x="90" y="517"/>
                  </a:cubicBezTo>
                  <a:cubicBezTo>
                    <a:pt x="89" y="517"/>
                    <a:pt x="89" y="517"/>
                    <a:pt x="88" y="517"/>
                  </a:cubicBezTo>
                  <a:cubicBezTo>
                    <a:pt x="88" y="517"/>
                    <a:pt x="88" y="516"/>
                    <a:pt x="88" y="516"/>
                  </a:cubicBezTo>
                  <a:cubicBezTo>
                    <a:pt x="88" y="516"/>
                    <a:pt x="87" y="515"/>
                    <a:pt x="87" y="515"/>
                  </a:cubicBezTo>
                  <a:cubicBezTo>
                    <a:pt x="88" y="515"/>
                    <a:pt x="88" y="514"/>
                    <a:pt x="88" y="514"/>
                  </a:cubicBezTo>
                  <a:close/>
                  <a:moveTo>
                    <a:pt x="119" y="515"/>
                  </a:moveTo>
                  <a:cubicBezTo>
                    <a:pt x="120" y="515"/>
                    <a:pt x="122" y="515"/>
                    <a:pt x="122" y="517"/>
                  </a:cubicBezTo>
                  <a:cubicBezTo>
                    <a:pt x="121" y="516"/>
                    <a:pt x="120" y="516"/>
                    <a:pt x="119" y="515"/>
                  </a:cubicBezTo>
                  <a:close/>
                  <a:moveTo>
                    <a:pt x="78" y="515"/>
                  </a:moveTo>
                  <a:cubicBezTo>
                    <a:pt x="78" y="515"/>
                    <a:pt x="79" y="515"/>
                    <a:pt x="79" y="515"/>
                  </a:cubicBezTo>
                  <a:cubicBezTo>
                    <a:pt x="79" y="515"/>
                    <a:pt x="78" y="515"/>
                    <a:pt x="78" y="515"/>
                  </a:cubicBezTo>
                  <a:close/>
                  <a:moveTo>
                    <a:pt x="149" y="515"/>
                  </a:moveTo>
                  <a:cubicBezTo>
                    <a:pt x="150" y="515"/>
                    <a:pt x="150" y="515"/>
                    <a:pt x="150" y="515"/>
                  </a:cubicBezTo>
                  <a:cubicBezTo>
                    <a:pt x="150" y="515"/>
                    <a:pt x="150" y="515"/>
                    <a:pt x="149" y="515"/>
                  </a:cubicBezTo>
                  <a:close/>
                  <a:moveTo>
                    <a:pt x="176" y="515"/>
                  </a:moveTo>
                  <a:cubicBezTo>
                    <a:pt x="176" y="515"/>
                    <a:pt x="176" y="515"/>
                    <a:pt x="176" y="515"/>
                  </a:cubicBezTo>
                  <a:cubicBezTo>
                    <a:pt x="176" y="516"/>
                    <a:pt x="176" y="516"/>
                    <a:pt x="177" y="516"/>
                  </a:cubicBezTo>
                  <a:cubicBezTo>
                    <a:pt x="177" y="517"/>
                    <a:pt x="176" y="517"/>
                    <a:pt x="176" y="517"/>
                  </a:cubicBezTo>
                  <a:cubicBezTo>
                    <a:pt x="176" y="516"/>
                    <a:pt x="176" y="516"/>
                    <a:pt x="176" y="515"/>
                  </a:cubicBezTo>
                  <a:close/>
                  <a:moveTo>
                    <a:pt x="61" y="517"/>
                  </a:moveTo>
                  <a:cubicBezTo>
                    <a:pt x="61" y="517"/>
                    <a:pt x="62" y="517"/>
                    <a:pt x="62" y="517"/>
                  </a:cubicBezTo>
                  <a:cubicBezTo>
                    <a:pt x="62" y="517"/>
                    <a:pt x="62" y="517"/>
                    <a:pt x="62" y="517"/>
                  </a:cubicBezTo>
                  <a:cubicBezTo>
                    <a:pt x="62" y="518"/>
                    <a:pt x="63" y="518"/>
                    <a:pt x="62" y="518"/>
                  </a:cubicBezTo>
                  <a:cubicBezTo>
                    <a:pt x="62" y="518"/>
                    <a:pt x="62" y="519"/>
                    <a:pt x="62" y="519"/>
                  </a:cubicBezTo>
                  <a:cubicBezTo>
                    <a:pt x="62" y="519"/>
                    <a:pt x="62" y="519"/>
                    <a:pt x="61" y="519"/>
                  </a:cubicBezTo>
                  <a:cubicBezTo>
                    <a:pt x="61" y="519"/>
                    <a:pt x="61" y="519"/>
                    <a:pt x="61" y="519"/>
                  </a:cubicBezTo>
                  <a:cubicBezTo>
                    <a:pt x="61" y="519"/>
                    <a:pt x="60" y="519"/>
                    <a:pt x="60" y="519"/>
                  </a:cubicBezTo>
                  <a:cubicBezTo>
                    <a:pt x="60" y="519"/>
                    <a:pt x="60" y="518"/>
                    <a:pt x="60" y="517"/>
                  </a:cubicBezTo>
                  <a:cubicBezTo>
                    <a:pt x="60" y="517"/>
                    <a:pt x="60" y="517"/>
                    <a:pt x="61" y="517"/>
                  </a:cubicBezTo>
                  <a:close/>
                  <a:moveTo>
                    <a:pt x="65" y="517"/>
                  </a:moveTo>
                  <a:cubicBezTo>
                    <a:pt x="65" y="517"/>
                    <a:pt x="66" y="517"/>
                    <a:pt x="66" y="517"/>
                  </a:cubicBezTo>
                  <a:cubicBezTo>
                    <a:pt x="66" y="518"/>
                    <a:pt x="66" y="519"/>
                    <a:pt x="65" y="519"/>
                  </a:cubicBezTo>
                  <a:cubicBezTo>
                    <a:pt x="65" y="518"/>
                    <a:pt x="65" y="518"/>
                    <a:pt x="65" y="517"/>
                  </a:cubicBezTo>
                  <a:close/>
                  <a:moveTo>
                    <a:pt x="182" y="519"/>
                  </a:moveTo>
                  <a:cubicBezTo>
                    <a:pt x="182" y="520"/>
                    <a:pt x="182" y="521"/>
                    <a:pt x="181" y="521"/>
                  </a:cubicBezTo>
                  <a:cubicBezTo>
                    <a:pt x="181" y="520"/>
                    <a:pt x="181" y="519"/>
                    <a:pt x="182" y="519"/>
                  </a:cubicBezTo>
                  <a:cubicBezTo>
                    <a:pt x="182" y="519"/>
                    <a:pt x="182" y="519"/>
                    <a:pt x="182" y="519"/>
                  </a:cubicBezTo>
                  <a:close/>
                  <a:moveTo>
                    <a:pt x="164" y="519"/>
                  </a:moveTo>
                  <a:cubicBezTo>
                    <a:pt x="165" y="519"/>
                    <a:pt x="165" y="519"/>
                    <a:pt x="165" y="519"/>
                  </a:cubicBezTo>
                  <a:cubicBezTo>
                    <a:pt x="165" y="519"/>
                    <a:pt x="165" y="519"/>
                    <a:pt x="164" y="519"/>
                  </a:cubicBezTo>
                  <a:close/>
                  <a:moveTo>
                    <a:pt x="171" y="520"/>
                  </a:moveTo>
                  <a:cubicBezTo>
                    <a:pt x="172" y="521"/>
                    <a:pt x="174" y="522"/>
                    <a:pt x="174" y="523"/>
                  </a:cubicBezTo>
                  <a:cubicBezTo>
                    <a:pt x="174" y="523"/>
                    <a:pt x="174" y="523"/>
                    <a:pt x="174" y="523"/>
                  </a:cubicBezTo>
                  <a:cubicBezTo>
                    <a:pt x="174" y="524"/>
                    <a:pt x="174" y="524"/>
                    <a:pt x="174" y="524"/>
                  </a:cubicBezTo>
                  <a:cubicBezTo>
                    <a:pt x="172" y="524"/>
                    <a:pt x="169" y="524"/>
                    <a:pt x="169" y="521"/>
                  </a:cubicBezTo>
                  <a:cubicBezTo>
                    <a:pt x="170" y="521"/>
                    <a:pt x="170" y="521"/>
                    <a:pt x="171" y="520"/>
                  </a:cubicBezTo>
                  <a:close/>
                  <a:moveTo>
                    <a:pt x="70" y="521"/>
                  </a:moveTo>
                  <a:cubicBezTo>
                    <a:pt x="70" y="522"/>
                    <a:pt x="71" y="523"/>
                    <a:pt x="69" y="523"/>
                  </a:cubicBezTo>
                  <a:cubicBezTo>
                    <a:pt x="69" y="523"/>
                    <a:pt x="69" y="522"/>
                    <a:pt x="70" y="522"/>
                  </a:cubicBezTo>
                  <a:cubicBezTo>
                    <a:pt x="70" y="522"/>
                    <a:pt x="70" y="522"/>
                    <a:pt x="70" y="521"/>
                  </a:cubicBezTo>
                  <a:close/>
                  <a:moveTo>
                    <a:pt x="209" y="522"/>
                  </a:moveTo>
                  <a:cubicBezTo>
                    <a:pt x="210" y="522"/>
                    <a:pt x="211" y="523"/>
                    <a:pt x="211" y="524"/>
                  </a:cubicBezTo>
                  <a:cubicBezTo>
                    <a:pt x="210" y="524"/>
                    <a:pt x="210" y="523"/>
                    <a:pt x="209" y="522"/>
                  </a:cubicBezTo>
                  <a:close/>
                  <a:moveTo>
                    <a:pt x="123" y="523"/>
                  </a:moveTo>
                  <a:cubicBezTo>
                    <a:pt x="124" y="523"/>
                    <a:pt x="124" y="523"/>
                    <a:pt x="124" y="523"/>
                  </a:cubicBezTo>
                  <a:cubicBezTo>
                    <a:pt x="124" y="524"/>
                    <a:pt x="125" y="524"/>
                    <a:pt x="125" y="525"/>
                  </a:cubicBezTo>
                  <a:cubicBezTo>
                    <a:pt x="124" y="525"/>
                    <a:pt x="124" y="525"/>
                    <a:pt x="124" y="525"/>
                  </a:cubicBezTo>
                  <a:cubicBezTo>
                    <a:pt x="124" y="525"/>
                    <a:pt x="124" y="525"/>
                    <a:pt x="124" y="525"/>
                  </a:cubicBezTo>
                  <a:cubicBezTo>
                    <a:pt x="123" y="525"/>
                    <a:pt x="123" y="525"/>
                    <a:pt x="123" y="525"/>
                  </a:cubicBezTo>
                  <a:cubicBezTo>
                    <a:pt x="123" y="525"/>
                    <a:pt x="123" y="524"/>
                    <a:pt x="123" y="523"/>
                  </a:cubicBezTo>
                  <a:cubicBezTo>
                    <a:pt x="123" y="523"/>
                    <a:pt x="123" y="523"/>
                    <a:pt x="123" y="523"/>
                  </a:cubicBezTo>
                  <a:close/>
                  <a:moveTo>
                    <a:pt x="141" y="523"/>
                  </a:moveTo>
                  <a:cubicBezTo>
                    <a:pt x="141" y="523"/>
                    <a:pt x="141" y="523"/>
                    <a:pt x="141" y="523"/>
                  </a:cubicBezTo>
                  <a:cubicBezTo>
                    <a:pt x="141" y="523"/>
                    <a:pt x="141" y="523"/>
                    <a:pt x="141" y="523"/>
                  </a:cubicBezTo>
                  <a:close/>
                  <a:moveTo>
                    <a:pt x="145" y="523"/>
                  </a:moveTo>
                  <a:cubicBezTo>
                    <a:pt x="146" y="523"/>
                    <a:pt x="147" y="523"/>
                    <a:pt x="149" y="523"/>
                  </a:cubicBezTo>
                  <a:cubicBezTo>
                    <a:pt x="149" y="524"/>
                    <a:pt x="149" y="524"/>
                    <a:pt x="149" y="524"/>
                  </a:cubicBezTo>
                  <a:cubicBezTo>
                    <a:pt x="147" y="524"/>
                    <a:pt x="145" y="525"/>
                    <a:pt x="143" y="525"/>
                  </a:cubicBezTo>
                  <a:cubicBezTo>
                    <a:pt x="143" y="524"/>
                    <a:pt x="143" y="524"/>
                    <a:pt x="143" y="523"/>
                  </a:cubicBezTo>
                  <a:cubicBezTo>
                    <a:pt x="144" y="523"/>
                    <a:pt x="144" y="523"/>
                    <a:pt x="145" y="523"/>
                  </a:cubicBezTo>
                  <a:close/>
                  <a:moveTo>
                    <a:pt x="176" y="523"/>
                  </a:moveTo>
                  <a:cubicBezTo>
                    <a:pt x="177" y="523"/>
                    <a:pt x="178" y="523"/>
                    <a:pt x="178" y="523"/>
                  </a:cubicBezTo>
                  <a:cubicBezTo>
                    <a:pt x="178" y="523"/>
                    <a:pt x="178" y="524"/>
                    <a:pt x="178" y="524"/>
                  </a:cubicBezTo>
                  <a:cubicBezTo>
                    <a:pt x="178" y="524"/>
                    <a:pt x="178" y="524"/>
                    <a:pt x="178" y="524"/>
                  </a:cubicBezTo>
                  <a:cubicBezTo>
                    <a:pt x="178" y="524"/>
                    <a:pt x="178" y="525"/>
                    <a:pt x="178" y="525"/>
                  </a:cubicBezTo>
                  <a:cubicBezTo>
                    <a:pt x="177" y="525"/>
                    <a:pt x="177" y="525"/>
                    <a:pt x="176" y="525"/>
                  </a:cubicBezTo>
                  <a:cubicBezTo>
                    <a:pt x="176" y="524"/>
                    <a:pt x="177" y="524"/>
                    <a:pt x="176" y="524"/>
                  </a:cubicBezTo>
                  <a:cubicBezTo>
                    <a:pt x="176" y="524"/>
                    <a:pt x="176" y="523"/>
                    <a:pt x="176" y="523"/>
                  </a:cubicBezTo>
                  <a:close/>
                  <a:moveTo>
                    <a:pt x="103" y="523"/>
                  </a:moveTo>
                  <a:cubicBezTo>
                    <a:pt x="104" y="523"/>
                    <a:pt x="108" y="523"/>
                    <a:pt x="108" y="524"/>
                  </a:cubicBezTo>
                  <a:cubicBezTo>
                    <a:pt x="109" y="524"/>
                    <a:pt x="109" y="524"/>
                    <a:pt x="109" y="524"/>
                  </a:cubicBezTo>
                  <a:cubicBezTo>
                    <a:pt x="109" y="525"/>
                    <a:pt x="109" y="525"/>
                    <a:pt x="109" y="525"/>
                  </a:cubicBezTo>
                  <a:cubicBezTo>
                    <a:pt x="107" y="525"/>
                    <a:pt x="105" y="525"/>
                    <a:pt x="103" y="523"/>
                  </a:cubicBezTo>
                  <a:close/>
                  <a:moveTo>
                    <a:pt x="55" y="524"/>
                  </a:moveTo>
                  <a:cubicBezTo>
                    <a:pt x="56" y="524"/>
                    <a:pt x="57" y="524"/>
                    <a:pt x="57" y="524"/>
                  </a:cubicBezTo>
                  <a:cubicBezTo>
                    <a:pt x="57" y="525"/>
                    <a:pt x="56" y="525"/>
                    <a:pt x="55" y="524"/>
                  </a:cubicBezTo>
                  <a:close/>
                  <a:moveTo>
                    <a:pt x="63" y="524"/>
                  </a:moveTo>
                  <a:cubicBezTo>
                    <a:pt x="64" y="524"/>
                    <a:pt x="65" y="524"/>
                    <a:pt x="65" y="524"/>
                  </a:cubicBezTo>
                  <a:cubicBezTo>
                    <a:pt x="65" y="525"/>
                    <a:pt x="66" y="525"/>
                    <a:pt x="65" y="525"/>
                  </a:cubicBezTo>
                  <a:cubicBezTo>
                    <a:pt x="65" y="526"/>
                    <a:pt x="65" y="526"/>
                    <a:pt x="65" y="526"/>
                  </a:cubicBezTo>
                  <a:cubicBezTo>
                    <a:pt x="64" y="525"/>
                    <a:pt x="64" y="525"/>
                    <a:pt x="63" y="524"/>
                  </a:cubicBezTo>
                  <a:close/>
                  <a:moveTo>
                    <a:pt x="85" y="524"/>
                  </a:moveTo>
                  <a:cubicBezTo>
                    <a:pt x="86" y="524"/>
                    <a:pt x="87" y="524"/>
                    <a:pt x="88" y="524"/>
                  </a:cubicBezTo>
                  <a:cubicBezTo>
                    <a:pt x="88" y="525"/>
                    <a:pt x="88" y="525"/>
                    <a:pt x="88" y="525"/>
                  </a:cubicBezTo>
                  <a:cubicBezTo>
                    <a:pt x="88" y="525"/>
                    <a:pt x="88" y="525"/>
                    <a:pt x="87" y="525"/>
                  </a:cubicBezTo>
                  <a:cubicBezTo>
                    <a:pt x="87" y="526"/>
                    <a:pt x="87" y="526"/>
                    <a:pt x="87" y="526"/>
                  </a:cubicBezTo>
                  <a:cubicBezTo>
                    <a:pt x="87" y="526"/>
                    <a:pt x="87" y="526"/>
                    <a:pt x="87" y="526"/>
                  </a:cubicBezTo>
                  <a:cubicBezTo>
                    <a:pt x="86" y="525"/>
                    <a:pt x="86" y="525"/>
                    <a:pt x="85" y="524"/>
                  </a:cubicBezTo>
                  <a:close/>
                  <a:moveTo>
                    <a:pt x="100" y="524"/>
                  </a:moveTo>
                  <a:cubicBezTo>
                    <a:pt x="101" y="524"/>
                    <a:pt x="102" y="524"/>
                    <a:pt x="102" y="525"/>
                  </a:cubicBezTo>
                  <a:cubicBezTo>
                    <a:pt x="102" y="525"/>
                    <a:pt x="102" y="525"/>
                    <a:pt x="102" y="525"/>
                  </a:cubicBezTo>
                  <a:cubicBezTo>
                    <a:pt x="102" y="525"/>
                    <a:pt x="102" y="525"/>
                    <a:pt x="102" y="525"/>
                  </a:cubicBezTo>
                  <a:cubicBezTo>
                    <a:pt x="101" y="525"/>
                    <a:pt x="100" y="525"/>
                    <a:pt x="100" y="524"/>
                  </a:cubicBezTo>
                  <a:close/>
                  <a:moveTo>
                    <a:pt x="205" y="525"/>
                  </a:moveTo>
                  <a:cubicBezTo>
                    <a:pt x="205" y="525"/>
                    <a:pt x="206" y="525"/>
                    <a:pt x="207" y="525"/>
                  </a:cubicBezTo>
                  <a:cubicBezTo>
                    <a:pt x="207" y="526"/>
                    <a:pt x="207" y="527"/>
                    <a:pt x="206" y="527"/>
                  </a:cubicBezTo>
                  <a:cubicBezTo>
                    <a:pt x="206" y="527"/>
                    <a:pt x="206" y="527"/>
                    <a:pt x="206" y="528"/>
                  </a:cubicBezTo>
                  <a:cubicBezTo>
                    <a:pt x="206" y="527"/>
                    <a:pt x="205" y="526"/>
                    <a:pt x="205" y="525"/>
                  </a:cubicBezTo>
                  <a:close/>
                  <a:moveTo>
                    <a:pt x="95" y="531"/>
                  </a:moveTo>
                  <a:cubicBezTo>
                    <a:pt x="96" y="531"/>
                    <a:pt x="96" y="531"/>
                    <a:pt x="97" y="532"/>
                  </a:cubicBezTo>
                  <a:cubicBezTo>
                    <a:pt x="97" y="532"/>
                    <a:pt x="97" y="532"/>
                    <a:pt x="97" y="533"/>
                  </a:cubicBezTo>
                  <a:cubicBezTo>
                    <a:pt x="96" y="533"/>
                    <a:pt x="96" y="533"/>
                    <a:pt x="95" y="533"/>
                  </a:cubicBezTo>
                  <a:cubicBezTo>
                    <a:pt x="95" y="532"/>
                    <a:pt x="95" y="532"/>
                    <a:pt x="95" y="531"/>
                  </a:cubicBezTo>
                  <a:close/>
                  <a:moveTo>
                    <a:pt x="103" y="531"/>
                  </a:moveTo>
                  <a:cubicBezTo>
                    <a:pt x="104" y="531"/>
                    <a:pt x="105" y="531"/>
                    <a:pt x="106" y="532"/>
                  </a:cubicBezTo>
                  <a:cubicBezTo>
                    <a:pt x="106" y="532"/>
                    <a:pt x="106" y="532"/>
                    <a:pt x="106" y="533"/>
                  </a:cubicBezTo>
                  <a:cubicBezTo>
                    <a:pt x="105" y="533"/>
                    <a:pt x="100" y="533"/>
                    <a:pt x="100" y="532"/>
                  </a:cubicBezTo>
                  <a:cubicBezTo>
                    <a:pt x="101" y="532"/>
                    <a:pt x="102" y="532"/>
                    <a:pt x="103" y="532"/>
                  </a:cubicBezTo>
                  <a:cubicBezTo>
                    <a:pt x="103" y="531"/>
                    <a:pt x="103" y="531"/>
                    <a:pt x="103" y="531"/>
                  </a:cubicBezTo>
                  <a:close/>
                  <a:moveTo>
                    <a:pt x="110" y="531"/>
                  </a:moveTo>
                  <a:cubicBezTo>
                    <a:pt x="111" y="531"/>
                    <a:pt x="114" y="531"/>
                    <a:pt x="114" y="532"/>
                  </a:cubicBezTo>
                  <a:cubicBezTo>
                    <a:pt x="114" y="532"/>
                    <a:pt x="114" y="532"/>
                    <a:pt x="114" y="532"/>
                  </a:cubicBezTo>
                  <a:cubicBezTo>
                    <a:pt x="114" y="532"/>
                    <a:pt x="114" y="532"/>
                    <a:pt x="114" y="532"/>
                  </a:cubicBezTo>
                  <a:cubicBezTo>
                    <a:pt x="114" y="532"/>
                    <a:pt x="114" y="532"/>
                    <a:pt x="114" y="532"/>
                  </a:cubicBezTo>
                  <a:cubicBezTo>
                    <a:pt x="114" y="532"/>
                    <a:pt x="114" y="533"/>
                    <a:pt x="114" y="533"/>
                  </a:cubicBezTo>
                  <a:cubicBezTo>
                    <a:pt x="113" y="533"/>
                    <a:pt x="112" y="532"/>
                    <a:pt x="111" y="532"/>
                  </a:cubicBezTo>
                  <a:cubicBezTo>
                    <a:pt x="110" y="532"/>
                    <a:pt x="110" y="531"/>
                    <a:pt x="110" y="531"/>
                  </a:cubicBezTo>
                  <a:close/>
                  <a:moveTo>
                    <a:pt x="130" y="531"/>
                  </a:moveTo>
                  <a:cubicBezTo>
                    <a:pt x="131" y="531"/>
                    <a:pt x="131" y="531"/>
                    <a:pt x="132" y="532"/>
                  </a:cubicBezTo>
                  <a:cubicBezTo>
                    <a:pt x="132" y="532"/>
                    <a:pt x="132" y="532"/>
                    <a:pt x="132" y="533"/>
                  </a:cubicBezTo>
                  <a:cubicBezTo>
                    <a:pt x="132" y="533"/>
                    <a:pt x="131" y="533"/>
                    <a:pt x="131" y="533"/>
                  </a:cubicBezTo>
                  <a:cubicBezTo>
                    <a:pt x="131" y="533"/>
                    <a:pt x="131" y="533"/>
                    <a:pt x="131" y="534"/>
                  </a:cubicBezTo>
                  <a:cubicBezTo>
                    <a:pt x="131" y="534"/>
                    <a:pt x="130" y="534"/>
                    <a:pt x="129" y="534"/>
                  </a:cubicBezTo>
                  <a:cubicBezTo>
                    <a:pt x="129" y="533"/>
                    <a:pt x="129" y="532"/>
                    <a:pt x="129" y="532"/>
                  </a:cubicBezTo>
                  <a:cubicBezTo>
                    <a:pt x="129" y="531"/>
                    <a:pt x="130" y="531"/>
                    <a:pt x="130" y="531"/>
                  </a:cubicBezTo>
                  <a:close/>
                  <a:moveTo>
                    <a:pt x="138" y="531"/>
                  </a:moveTo>
                  <a:cubicBezTo>
                    <a:pt x="139" y="531"/>
                    <a:pt x="141" y="531"/>
                    <a:pt x="142" y="532"/>
                  </a:cubicBezTo>
                  <a:cubicBezTo>
                    <a:pt x="142" y="532"/>
                    <a:pt x="142" y="532"/>
                    <a:pt x="142" y="532"/>
                  </a:cubicBezTo>
                  <a:cubicBezTo>
                    <a:pt x="142" y="532"/>
                    <a:pt x="142" y="532"/>
                    <a:pt x="141" y="532"/>
                  </a:cubicBezTo>
                  <a:cubicBezTo>
                    <a:pt x="141" y="532"/>
                    <a:pt x="141" y="533"/>
                    <a:pt x="141" y="533"/>
                  </a:cubicBezTo>
                  <a:cubicBezTo>
                    <a:pt x="140" y="532"/>
                    <a:pt x="139" y="532"/>
                    <a:pt x="138" y="531"/>
                  </a:cubicBezTo>
                  <a:close/>
                  <a:moveTo>
                    <a:pt x="145" y="531"/>
                  </a:moveTo>
                  <a:cubicBezTo>
                    <a:pt x="145" y="531"/>
                    <a:pt x="146" y="531"/>
                    <a:pt x="146" y="531"/>
                  </a:cubicBezTo>
                  <a:cubicBezTo>
                    <a:pt x="146" y="532"/>
                    <a:pt x="146" y="532"/>
                    <a:pt x="145" y="532"/>
                  </a:cubicBezTo>
                  <a:cubicBezTo>
                    <a:pt x="145" y="532"/>
                    <a:pt x="145" y="531"/>
                    <a:pt x="145" y="531"/>
                  </a:cubicBezTo>
                  <a:close/>
                  <a:moveTo>
                    <a:pt x="170" y="531"/>
                  </a:moveTo>
                  <a:cubicBezTo>
                    <a:pt x="171" y="531"/>
                    <a:pt x="172" y="531"/>
                    <a:pt x="172" y="532"/>
                  </a:cubicBezTo>
                  <a:cubicBezTo>
                    <a:pt x="172" y="532"/>
                    <a:pt x="172" y="532"/>
                    <a:pt x="172" y="533"/>
                  </a:cubicBezTo>
                  <a:cubicBezTo>
                    <a:pt x="171" y="533"/>
                    <a:pt x="170" y="533"/>
                    <a:pt x="170" y="532"/>
                  </a:cubicBezTo>
                  <a:cubicBezTo>
                    <a:pt x="170" y="532"/>
                    <a:pt x="170" y="532"/>
                    <a:pt x="170" y="532"/>
                  </a:cubicBezTo>
                  <a:cubicBezTo>
                    <a:pt x="170" y="531"/>
                    <a:pt x="170" y="531"/>
                    <a:pt x="170" y="531"/>
                  </a:cubicBezTo>
                  <a:close/>
                  <a:moveTo>
                    <a:pt x="175" y="531"/>
                  </a:moveTo>
                  <a:cubicBezTo>
                    <a:pt x="177" y="531"/>
                    <a:pt x="187" y="531"/>
                    <a:pt x="187" y="532"/>
                  </a:cubicBezTo>
                  <a:cubicBezTo>
                    <a:pt x="187" y="532"/>
                    <a:pt x="188" y="532"/>
                    <a:pt x="188" y="532"/>
                  </a:cubicBezTo>
                  <a:cubicBezTo>
                    <a:pt x="188" y="532"/>
                    <a:pt x="188" y="532"/>
                    <a:pt x="188" y="532"/>
                  </a:cubicBezTo>
                  <a:cubicBezTo>
                    <a:pt x="188" y="532"/>
                    <a:pt x="187" y="532"/>
                    <a:pt x="187" y="532"/>
                  </a:cubicBezTo>
                  <a:cubicBezTo>
                    <a:pt x="187" y="532"/>
                    <a:pt x="187" y="533"/>
                    <a:pt x="187" y="533"/>
                  </a:cubicBezTo>
                  <a:cubicBezTo>
                    <a:pt x="183" y="533"/>
                    <a:pt x="178" y="532"/>
                    <a:pt x="174" y="532"/>
                  </a:cubicBezTo>
                  <a:cubicBezTo>
                    <a:pt x="174" y="531"/>
                    <a:pt x="174" y="532"/>
                    <a:pt x="175" y="532"/>
                  </a:cubicBezTo>
                  <a:cubicBezTo>
                    <a:pt x="175" y="531"/>
                    <a:pt x="175" y="531"/>
                    <a:pt x="175" y="531"/>
                  </a:cubicBezTo>
                  <a:close/>
                  <a:moveTo>
                    <a:pt x="189" y="531"/>
                  </a:moveTo>
                  <a:cubicBezTo>
                    <a:pt x="190" y="531"/>
                    <a:pt x="191" y="531"/>
                    <a:pt x="192" y="532"/>
                  </a:cubicBezTo>
                  <a:cubicBezTo>
                    <a:pt x="192" y="532"/>
                    <a:pt x="192" y="532"/>
                    <a:pt x="192" y="532"/>
                  </a:cubicBezTo>
                  <a:cubicBezTo>
                    <a:pt x="192" y="532"/>
                    <a:pt x="192" y="532"/>
                    <a:pt x="192" y="532"/>
                  </a:cubicBezTo>
                  <a:cubicBezTo>
                    <a:pt x="192" y="532"/>
                    <a:pt x="192" y="533"/>
                    <a:pt x="192" y="533"/>
                  </a:cubicBezTo>
                  <a:cubicBezTo>
                    <a:pt x="191" y="532"/>
                    <a:pt x="190" y="532"/>
                    <a:pt x="189" y="531"/>
                  </a:cubicBezTo>
                  <a:close/>
                  <a:moveTo>
                    <a:pt x="207" y="531"/>
                  </a:moveTo>
                  <a:cubicBezTo>
                    <a:pt x="208" y="531"/>
                    <a:pt x="209" y="531"/>
                    <a:pt x="211" y="531"/>
                  </a:cubicBezTo>
                  <a:cubicBezTo>
                    <a:pt x="211" y="531"/>
                    <a:pt x="211" y="532"/>
                    <a:pt x="211" y="532"/>
                  </a:cubicBezTo>
                  <a:cubicBezTo>
                    <a:pt x="209" y="532"/>
                    <a:pt x="208" y="532"/>
                    <a:pt x="207" y="531"/>
                  </a:cubicBezTo>
                  <a:close/>
                  <a:moveTo>
                    <a:pt x="213" y="531"/>
                  </a:moveTo>
                  <a:cubicBezTo>
                    <a:pt x="213" y="531"/>
                    <a:pt x="214" y="531"/>
                    <a:pt x="214" y="531"/>
                  </a:cubicBezTo>
                  <a:cubicBezTo>
                    <a:pt x="214" y="532"/>
                    <a:pt x="214" y="532"/>
                    <a:pt x="213" y="532"/>
                  </a:cubicBezTo>
                  <a:cubicBezTo>
                    <a:pt x="213" y="532"/>
                    <a:pt x="213" y="531"/>
                    <a:pt x="213" y="531"/>
                  </a:cubicBezTo>
                  <a:close/>
                  <a:moveTo>
                    <a:pt x="57" y="532"/>
                  </a:moveTo>
                  <a:cubicBezTo>
                    <a:pt x="58" y="532"/>
                    <a:pt x="59" y="532"/>
                    <a:pt x="60" y="532"/>
                  </a:cubicBezTo>
                  <a:cubicBezTo>
                    <a:pt x="60" y="533"/>
                    <a:pt x="60" y="533"/>
                    <a:pt x="60" y="534"/>
                  </a:cubicBezTo>
                  <a:cubicBezTo>
                    <a:pt x="57" y="534"/>
                    <a:pt x="54" y="534"/>
                    <a:pt x="53" y="534"/>
                  </a:cubicBezTo>
                  <a:cubicBezTo>
                    <a:pt x="53" y="534"/>
                    <a:pt x="53" y="534"/>
                    <a:pt x="53" y="534"/>
                  </a:cubicBezTo>
                  <a:cubicBezTo>
                    <a:pt x="52" y="532"/>
                    <a:pt x="56" y="532"/>
                    <a:pt x="57" y="532"/>
                  </a:cubicBezTo>
                  <a:cubicBezTo>
                    <a:pt x="57" y="532"/>
                    <a:pt x="57" y="532"/>
                    <a:pt x="57" y="532"/>
                  </a:cubicBezTo>
                  <a:close/>
                  <a:moveTo>
                    <a:pt x="65" y="532"/>
                  </a:moveTo>
                  <a:cubicBezTo>
                    <a:pt x="65" y="532"/>
                    <a:pt x="66" y="534"/>
                    <a:pt x="65" y="534"/>
                  </a:cubicBezTo>
                  <a:cubicBezTo>
                    <a:pt x="65" y="533"/>
                    <a:pt x="65" y="533"/>
                    <a:pt x="65" y="533"/>
                  </a:cubicBezTo>
                  <a:cubicBezTo>
                    <a:pt x="65" y="532"/>
                    <a:pt x="65" y="532"/>
                    <a:pt x="65" y="532"/>
                  </a:cubicBezTo>
                  <a:close/>
                  <a:moveTo>
                    <a:pt x="71" y="532"/>
                  </a:moveTo>
                  <a:cubicBezTo>
                    <a:pt x="72" y="532"/>
                    <a:pt x="73" y="532"/>
                    <a:pt x="74" y="532"/>
                  </a:cubicBezTo>
                  <a:cubicBezTo>
                    <a:pt x="74" y="532"/>
                    <a:pt x="74" y="533"/>
                    <a:pt x="74" y="533"/>
                  </a:cubicBezTo>
                  <a:cubicBezTo>
                    <a:pt x="74" y="533"/>
                    <a:pt x="74" y="533"/>
                    <a:pt x="73" y="533"/>
                  </a:cubicBezTo>
                  <a:cubicBezTo>
                    <a:pt x="73" y="533"/>
                    <a:pt x="73" y="533"/>
                    <a:pt x="73" y="534"/>
                  </a:cubicBezTo>
                  <a:cubicBezTo>
                    <a:pt x="72" y="533"/>
                    <a:pt x="71" y="533"/>
                    <a:pt x="70" y="533"/>
                  </a:cubicBezTo>
                  <a:cubicBezTo>
                    <a:pt x="70" y="532"/>
                    <a:pt x="70" y="532"/>
                    <a:pt x="71" y="532"/>
                  </a:cubicBezTo>
                  <a:cubicBezTo>
                    <a:pt x="71" y="532"/>
                    <a:pt x="71" y="532"/>
                    <a:pt x="71" y="532"/>
                  </a:cubicBezTo>
                  <a:close/>
                  <a:moveTo>
                    <a:pt x="76" y="532"/>
                  </a:moveTo>
                  <a:cubicBezTo>
                    <a:pt x="76" y="532"/>
                    <a:pt x="77" y="532"/>
                    <a:pt x="77" y="532"/>
                  </a:cubicBezTo>
                  <a:cubicBezTo>
                    <a:pt x="77" y="532"/>
                    <a:pt x="76" y="532"/>
                    <a:pt x="76" y="532"/>
                  </a:cubicBezTo>
                  <a:close/>
                  <a:moveTo>
                    <a:pt x="79" y="532"/>
                  </a:moveTo>
                  <a:cubicBezTo>
                    <a:pt x="81" y="532"/>
                    <a:pt x="83" y="532"/>
                    <a:pt x="85" y="532"/>
                  </a:cubicBezTo>
                  <a:cubicBezTo>
                    <a:pt x="85" y="532"/>
                    <a:pt x="85" y="532"/>
                    <a:pt x="85" y="533"/>
                  </a:cubicBezTo>
                  <a:cubicBezTo>
                    <a:pt x="83" y="533"/>
                    <a:pt x="81" y="533"/>
                    <a:pt x="79" y="532"/>
                  </a:cubicBezTo>
                  <a:close/>
                  <a:moveTo>
                    <a:pt x="87" y="532"/>
                  </a:moveTo>
                  <a:cubicBezTo>
                    <a:pt x="87" y="532"/>
                    <a:pt x="88" y="532"/>
                    <a:pt x="88" y="532"/>
                  </a:cubicBezTo>
                  <a:cubicBezTo>
                    <a:pt x="88" y="532"/>
                    <a:pt x="86" y="534"/>
                    <a:pt x="86" y="532"/>
                  </a:cubicBezTo>
                  <a:cubicBezTo>
                    <a:pt x="86" y="532"/>
                    <a:pt x="87" y="532"/>
                    <a:pt x="87" y="532"/>
                  </a:cubicBezTo>
                  <a:close/>
                  <a:moveTo>
                    <a:pt x="123" y="532"/>
                  </a:moveTo>
                  <a:cubicBezTo>
                    <a:pt x="124" y="532"/>
                    <a:pt x="126" y="531"/>
                    <a:pt x="126" y="532"/>
                  </a:cubicBezTo>
                  <a:cubicBezTo>
                    <a:pt x="126" y="532"/>
                    <a:pt x="126" y="532"/>
                    <a:pt x="127" y="532"/>
                  </a:cubicBezTo>
                  <a:cubicBezTo>
                    <a:pt x="127" y="532"/>
                    <a:pt x="127" y="533"/>
                    <a:pt x="127" y="533"/>
                  </a:cubicBezTo>
                  <a:cubicBezTo>
                    <a:pt x="125" y="533"/>
                    <a:pt x="124" y="532"/>
                    <a:pt x="123" y="532"/>
                  </a:cubicBezTo>
                  <a:cubicBezTo>
                    <a:pt x="123" y="532"/>
                    <a:pt x="123" y="532"/>
                    <a:pt x="123" y="532"/>
                  </a:cubicBezTo>
                  <a:close/>
                  <a:moveTo>
                    <a:pt x="157" y="532"/>
                  </a:moveTo>
                  <a:cubicBezTo>
                    <a:pt x="157" y="532"/>
                    <a:pt x="158" y="532"/>
                    <a:pt x="158" y="532"/>
                  </a:cubicBezTo>
                  <a:cubicBezTo>
                    <a:pt x="158" y="532"/>
                    <a:pt x="157" y="532"/>
                    <a:pt x="157" y="532"/>
                  </a:cubicBezTo>
                  <a:close/>
                  <a:moveTo>
                    <a:pt x="160" y="532"/>
                  </a:moveTo>
                  <a:cubicBezTo>
                    <a:pt x="162" y="532"/>
                    <a:pt x="163" y="532"/>
                    <a:pt x="165" y="532"/>
                  </a:cubicBezTo>
                  <a:cubicBezTo>
                    <a:pt x="165" y="532"/>
                    <a:pt x="165" y="532"/>
                    <a:pt x="165" y="533"/>
                  </a:cubicBezTo>
                  <a:cubicBezTo>
                    <a:pt x="163" y="533"/>
                    <a:pt x="162" y="532"/>
                    <a:pt x="160" y="532"/>
                  </a:cubicBezTo>
                  <a:close/>
                  <a:moveTo>
                    <a:pt x="85" y="539"/>
                  </a:moveTo>
                  <a:cubicBezTo>
                    <a:pt x="86" y="539"/>
                    <a:pt x="87" y="539"/>
                    <a:pt x="88" y="540"/>
                  </a:cubicBezTo>
                  <a:cubicBezTo>
                    <a:pt x="88" y="540"/>
                    <a:pt x="88" y="540"/>
                    <a:pt x="88" y="540"/>
                  </a:cubicBezTo>
                  <a:cubicBezTo>
                    <a:pt x="87" y="540"/>
                    <a:pt x="86" y="539"/>
                    <a:pt x="85" y="539"/>
                  </a:cubicBezTo>
                  <a:close/>
                  <a:moveTo>
                    <a:pt x="97" y="540"/>
                  </a:moveTo>
                  <a:cubicBezTo>
                    <a:pt x="98" y="540"/>
                    <a:pt x="98" y="540"/>
                    <a:pt x="99" y="540"/>
                  </a:cubicBezTo>
                  <a:cubicBezTo>
                    <a:pt x="99" y="541"/>
                    <a:pt x="99" y="541"/>
                    <a:pt x="98" y="541"/>
                  </a:cubicBezTo>
                  <a:cubicBezTo>
                    <a:pt x="98" y="541"/>
                    <a:pt x="98" y="541"/>
                    <a:pt x="98" y="542"/>
                  </a:cubicBezTo>
                  <a:cubicBezTo>
                    <a:pt x="98" y="541"/>
                    <a:pt x="97" y="540"/>
                    <a:pt x="97" y="540"/>
                  </a:cubicBezTo>
                  <a:close/>
                  <a:moveTo>
                    <a:pt x="195" y="540"/>
                  </a:moveTo>
                  <a:cubicBezTo>
                    <a:pt x="195" y="540"/>
                    <a:pt x="196" y="540"/>
                    <a:pt x="197" y="540"/>
                  </a:cubicBezTo>
                  <a:cubicBezTo>
                    <a:pt x="197" y="540"/>
                    <a:pt x="197" y="541"/>
                    <a:pt x="197" y="541"/>
                  </a:cubicBezTo>
                  <a:cubicBezTo>
                    <a:pt x="197" y="541"/>
                    <a:pt x="196" y="541"/>
                    <a:pt x="196" y="541"/>
                  </a:cubicBezTo>
                  <a:cubicBezTo>
                    <a:pt x="196" y="541"/>
                    <a:pt x="196" y="541"/>
                    <a:pt x="196" y="542"/>
                  </a:cubicBezTo>
                  <a:cubicBezTo>
                    <a:pt x="195" y="542"/>
                    <a:pt x="195" y="542"/>
                    <a:pt x="195" y="541"/>
                  </a:cubicBezTo>
                  <a:cubicBezTo>
                    <a:pt x="195" y="541"/>
                    <a:pt x="195" y="540"/>
                    <a:pt x="195" y="540"/>
                  </a:cubicBezTo>
                  <a:close/>
                  <a:moveTo>
                    <a:pt x="75" y="540"/>
                  </a:moveTo>
                  <a:cubicBezTo>
                    <a:pt x="77" y="540"/>
                    <a:pt x="79" y="540"/>
                    <a:pt x="81" y="540"/>
                  </a:cubicBezTo>
                  <a:cubicBezTo>
                    <a:pt x="81" y="541"/>
                    <a:pt x="81" y="542"/>
                    <a:pt x="81" y="542"/>
                  </a:cubicBezTo>
                  <a:cubicBezTo>
                    <a:pt x="79" y="542"/>
                    <a:pt x="75" y="542"/>
                    <a:pt x="75" y="540"/>
                  </a:cubicBezTo>
                  <a:close/>
                  <a:moveTo>
                    <a:pt x="65" y="541"/>
                  </a:moveTo>
                  <a:cubicBezTo>
                    <a:pt x="66" y="541"/>
                    <a:pt x="68" y="541"/>
                    <a:pt x="68" y="542"/>
                  </a:cubicBezTo>
                  <a:cubicBezTo>
                    <a:pt x="68" y="542"/>
                    <a:pt x="68" y="542"/>
                    <a:pt x="67" y="542"/>
                  </a:cubicBezTo>
                  <a:cubicBezTo>
                    <a:pt x="67" y="542"/>
                    <a:pt x="67" y="542"/>
                    <a:pt x="67" y="542"/>
                  </a:cubicBezTo>
                  <a:cubicBezTo>
                    <a:pt x="67" y="542"/>
                    <a:pt x="66" y="541"/>
                    <a:pt x="65" y="541"/>
                  </a:cubicBezTo>
                  <a:close/>
                  <a:moveTo>
                    <a:pt x="162" y="541"/>
                  </a:moveTo>
                  <a:cubicBezTo>
                    <a:pt x="162" y="541"/>
                    <a:pt x="163" y="543"/>
                    <a:pt x="163" y="542"/>
                  </a:cubicBezTo>
                  <a:cubicBezTo>
                    <a:pt x="163" y="541"/>
                    <a:pt x="162" y="541"/>
                    <a:pt x="162" y="541"/>
                  </a:cubicBezTo>
                  <a:close/>
                  <a:moveTo>
                    <a:pt x="216" y="544"/>
                  </a:moveTo>
                  <a:cubicBezTo>
                    <a:pt x="217" y="545"/>
                    <a:pt x="218" y="545"/>
                    <a:pt x="219" y="545"/>
                  </a:cubicBezTo>
                  <a:cubicBezTo>
                    <a:pt x="219" y="545"/>
                    <a:pt x="219" y="546"/>
                    <a:pt x="219" y="546"/>
                  </a:cubicBezTo>
                  <a:cubicBezTo>
                    <a:pt x="218" y="546"/>
                    <a:pt x="215" y="546"/>
                    <a:pt x="215" y="545"/>
                  </a:cubicBezTo>
                  <a:cubicBezTo>
                    <a:pt x="216" y="545"/>
                    <a:pt x="216" y="545"/>
                    <a:pt x="216" y="545"/>
                  </a:cubicBezTo>
                  <a:cubicBezTo>
                    <a:pt x="216" y="545"/>
                    <a:pt x="216" y="545"/>
                    <a:pt x="216" y="544"/>
                  </a:cubicBezTo>
                  <a:close/>
                  <a:moveTo>
                    <a:pt x="122" y="545"/>
                  </a:moveTo>
                  <a:cubicBezTo>
                    <a:pt x="123" y="545"/>
                    <a:pt x="125" y="545"/>
                    <a:pt x="125" y="546"/>
                  </a:cubicBezTo>
                  <a:cubicBezTo>
                    <a:pt x="124" y="546"/>
                    <a:pt x="124" y="546"/>
                    <a:pt x="124" y="546"/>
                  </a:cubicBezTo>
                  <a:cubicBezTo>
                    <a:pt x="124" y="546"/>
                    <a:pt x="124" y="546"/>
                    <a:pt x="124" y="546"/>
                  </a:cubicBezTo>
                  <a:cubicBezTo>
                    <a:pt x="123" y="546"/>
                    <a:pt x="123" y="545"/>
                    <a:pt x="122" y="545"/>
                  </a:cubicBezTo>
                  <a:close/>
                  <a:moveTo>
                    <a:pt x="192" y="545"/>
                  </a:moveTo>
                  <a:cubicBezTo>
                    <a:pt x="192" y="545"/>
                    <a:pt x="194" y="547"/>
                    <a:pt x="192" y="547"/>
                  </a:cubicBezTo>
                  <a:cubicBezTo>
                    <a:pt x="192" y="546"/>
                    <a:pt x="193" y="546"/>
                    <a:pt x="192" y="546"/>
                  </a:cubicBezTo>
                  <a:cubicBezTo>
                    <a:pt x="192" y="546"/>
                    <a:pt x="192" y="545"/>
                    <a:pt x="192" y="545"/>
                  </a:cubicBezTo>
                  <a:close/>
                  <a:moveTo>
                    <a:pt x="207" y="545"/>
                  </a:moveTo>
                  <a:cubicBezTo>
                    <a:pt x="207" y="545"/>
                    <a:pt x="208" y="545"/>
                    <a:pt x="209" y="545"/>
                  </a:cubicBezTo>
                  <a:cubicBezTo>
                    <a:pt x="209" y="545"/>
                    <a:pt x="209" y="546"/>
                    <a:pt x="209" y="546"/>
                  </a:cubicBezTo>
                  <a:cubicBezTo>
                    <a:pt x="208" y="547"/>
                    <a:pt x="207" y="547"/>
                    <a:pt x="206" y="547"/>
                  </a:cubicBezTo>
                  <a:cubicBezTo>
                    <a:pt x="206" y="547"/>
                    <a:pt x="205" y="548"/>
                    <a:pt x="205" y="547"/>
                  </a:cubicBezTo>
                  <a:cubicBezTo>
                    <a:pt x="205" y="547"/>
                    <a:pt x="205" y="547"/>
                    <a:pt x="205" y="547"/>
                  </a:cubicBezTo>
                  <a:cubicBezTo>
                    <a:pt x="205" y="547"/>
                    <a:pt x="205" y="547"/>
                    <a:pt x="205" y="546"/>
                  </a:cubicBezTo>
                  <a:cubicBezTo>
                    <a:pt x="206" y="546"/>
                    <a:pt x="205" y="547"/>
                    <a:pt x="205" y="546"/>
                  </a:cubicBezTo>
                  <a:cubicBezTo>
                    <a:pt x="206" y="545"/>
                    <a:pt x="206" y="545"/>
                    <a:pt x="207" y="545"/>
                  </a:cubicBezTo>
                  <a:close/>
                  <a:moveTo>
                    <a:pt x="201" y="546"/>
                  </a:moveTo>
                  <a:cubicBezTo>
                    <a:pt x="202" y="546"/>
                    <a:pt x="203" y="546"/>
                    <a:pt x="203" y="547"/>
                  </a:cubicBezTo>
                  <a:cubicBezTo>
                    <a:pt x="203" y="547"/>
                    <a:pt x="203" y="547"/>
                    <a:pt x="203" y="547"/>
                  </a:cubicBezTo>
                  <a:cubicBezTo>
                    <a:pt x="203" y="547"/>
                    <a:pt x="203" y="548"/>
                    <a:pt x="203" y="548"/>
                  </a:cubicBezTo>
                  <a:cubicBezTo>
                    <a:pt x="202" y="548"/>
                    <a:pt x="201" y="548"/>
                    <a:pt x="201" y="547"/>
                  </a:cubicBezTo>
                  <a:cubicBezTo>
                    <a:pt x="201" y="547"/>
                    <a:pt x="201" y="546"/>
                    <a:pt x="201" y="546"/>
                  </a:cubicBezTo>
                  <a:close/>
                  <a:moveTo>
                    <a:pt x="26" y="546"/>
                  </a:moveTo>
                  <a:cubicBezTo>
                    <a:pt x="27" y="546"/>
                    <a:pt x="28" y="546"/>
                    <a:pt x="28" y="546"/>
                  </a:cubicBezTo>
                  <a:cubicBezTo>
                    <a:pt x="28" y="547"/>
                    <a:pt x="29" y="548"/>
                    <a:pt x="28" y="548"/>
                  </a:cubicBezTo>
                  <a:cubicBezTo>
                    <a:pt x="28" y="548"/>
                    <a:pt x="28" y="548"/>
                    <a:pt x="28" y="548"/>
                  </a:cubicBezTo>
                  <a:cubicBezTo>
                    <a:pt x="27" y="548"/>
                    <a:pt x="27" y="547"/>
                    <a:pt x="26" y="546"/>
                  </a:cubicBezTo>
                  <a:close/>
                  <a:moveTo>
                    <a:pt x="55" y="553"/>
                  </a:moveTo>
                  <a:cubicBezTo>
                    <a:pt x="56" y="553"/>
                    <a:pt x="57" y="554"/>
                    <a:pt x="59" y="554"/>
                  </a:cubicBezTo>
                  <a:cubicBezTo>
                    <a:pt x="59" y="554"/>
                    <a:pt x="59" y="554"/>
                    <a:pt x="59" y="554"/>
                  </a:cubicBezTo>
                  <a:cubicBezTo>
                    <a:pt x="58" y="554"/>
                    <a:pt x="58" y="554"/>
                    <a:pt x="58" y="554"/>
                  </a:cubicBezTo>
                  <a:cubicBezTo>
                    <a:pt x="58" y="555"/>
                    <a:pt x="58" y="555"/>
                    <a:pt x="58" y="555"/>
                  </a:cubicBezTo>
                  <a:cubicBezTo>
                    <a:pt x="57" y="555"/>
                    <a:pt x="55" y="556"/>
                    <a:pt x="55" y="554"/>
                  </a:cubicBezTo>
                  <a:cubicBezTo>
                    <a:pt x="54" y="554"/>
                    <a:pt x="54" y="555"/>
                    <a:pt x="54" y="554"/>
                  </a:cubicBezTo>
                  <a:cubicBezTo>
                    <a:pt x="54" y="554"/>
                    <a:pt x="55" y="553"/>
                    <a:pt x="55" y="553"/>
                  </a:cubicBezTo>
                  <a:close/>
                  <a:moveTo>
                    <a:pt x="129" y="553"/>
                  </a:moveTo>
                  <a:cubicBezTo>
                    <a:pt x="131" y="553"/>
                    <a:pt x="133" y="554"/>
                    <a:pt x="135" y="554"/>
                  </a:cubicBezTo>
                  <a:cubicBezTo>
                    <a:pt x="135" y="554"/>
                    <a:pt x="135" y="554"/>
                    <a:pt x="135" y="554"/>
                  </a:cubicBezTo>
                  <a:cubicBezTo>
                    <a:pt x="133" y="554"/>
                    <a:pt x="131" y="554"/>
                    <a:pt x="129" y="553"/>
                  </a:cubicBezTo>
                  <a:close/>
                  <a:moveTo>
                    <a:pt x="142" y="553"/>
                  </a:moveTo>
                  <a:cubicBezTo>
                    <a:pt x="143" y="553"/>
                    <a:pt x="143" y="553"/>
                    <a:pt x="143" y="553"/>
                  </a:cubicBezTo>
                  <a:cubicBezTo>
                    <a:pt x="143" y="553"/>
                    <a:pt x="143" y="554"/>
                    <a:pt x="143" y="554"/>
                  </a:cubicBezTo>
                  <a:cubicBezTo>
                    <a:pt x="144" y="554"/>
                    <a:pt x="144" y="554"/>
                    <a:pt x="143" y="554"/>
                  </a:cubicBezTo>
                  <a:cubicBezTo>
                    <a:pt x="143" y="555"/>
                    <a:pt x="143" y="555"/>
                    <a:pt x="143" y="555"/>
                  </a:cubicBezTo>
                  <a:cubicBezTo>
                    <a:pt x="143" y="555"/>
                    <a:pt x="143" y="555"/>
                    <a:pt x="142" y="555"/>
                  </a:cubicBezTo>
                  <a:cubicBezTo>
                    <a:pt x="142" y="554"/>
                    <a:pt x="142" y="554"/>
                    <a:pt x="141" y="554"/>
                  </a:cubicBezTo>
                  <a:cubicBezTo>
                    <a:pt x="142" y="554"/>
                    <a:pt x="142" y="554"/>
                    <a:pt x="142" y="553"/>
                  </a:cubicBezTo>
                  <a:close/>
                  <a:moveTo>
                    <a:pt x="198" y="553"/>
                  </a:moveTo>
                  <a:cubicBezTo>
                    <a:pt x="198" y="553"/>
                    <a:pt x="199" y="553"/>
                    <a:pt x="199" y="553"/>
                  </a:cubicBezTo>
                  <a:cubicBezTo>
                    <a:pt x="199" y="554"/>
                    <a:pt x="199" y="554"/>
                    <a:pt x="198" y="554"/>
                  </a:cubicBezTo>
                  <a:cubicBezTo>
                    <a:pt x="198" y="554"/>
                    <a:pt x="198" y="554"/>
                    <a:pt x="198" y="553"/>
                  </a:cubicBezTo>
                  <a:close/>
                  <a:moveTo>
                    <a:pt x="233" y="554"/>
                  </a:moveTo>
                  <a:cubicBezTo>
                    <a:pt x="234" y="554"/>
                    <a:pt x="234" y="554"/>
                    <a:pt x="235" y="554"/>
                  </a:cubicBezTo>
                  <a:cubicBezTo>
                    <a:pt x="234" y="554"/>
                    <a:pt x="234" y="554"/>
                    <a:pt x="233" y="5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Freeform 29"/>
          <p:cNvSpPr/>
          <p:nvPr userDrawn="1"/>
        </p:nvSpPr>
        <p:spPr bwMode="auto">
          <a:xfrm>
            <a:off x="241558" y="212942"/>
            <a:ext cx="672842" cy="60125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0000"/>
              </a:gs>
              <a:gs pos="100000">
                <a:srgbClr val="CC3300"/>
              </a:gs>
            </a:gsLst>
            <a:path path="circle">
              <a:fillToRect l="50000" t="-80000" r="50000" b="180000"/>
            </a:path>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文本框 7"/>
          <p:cNvSpPr txBox="1"/>
          <p:nvPr userDrawn="1"/>
        </p:nvSpPr>
        <p:spPr>
          <a:xfrm>
            <a:off x="876822" y="561907"/>
            <a:ext cx="2723823" cy="369332"/>
          </a:xfrm>
          <a:prstGeom prst="rect">
            <a:avLst/>
          </a:prstGeom>
          <a:noFill/>
        </p:spPr>
        <p:txBody>
          <a:bodyPr wrap="none" rtlCol="0">
            <a:spAutoFit/>
          </a:bodyPr>
          <a:lstStyle/>
          <a:p>
            <a:r>
              <a:rPr lang="zh-CN" altLang="en-US" sz="1800" dirty="0">
                <a:gradFill>
                  <a:gsLst>
                    <a:gs pos="0">
                      <a:srgbClr val="FF0000"/>
                    </a:gs>
                    <a:gs pos="100000">
                      <a:srgbClr val="CC3300"/>
                    </a:gs>
                  </a:gsLst>
                  <a:path path="circle">
                    <a:fillToRect l="50000" t="-80000" r="50000" b="180000"/>
                  </a:path>
                </a:gradFill>
                <a:latin typeface="+mj-ea"/>
                <a:ea typeface="+mj-ea"/>
                <a:cs typeface="+mn-ea"/>
                <a:sym typeface="+mn-lt"/>
              </a:rPr>
              <a:t>学习“党的十九大”精神</a:t>
            </a:r>
            <a:endParaRPr lang="zh-CN" altLang="en-US" sz="1800" dirty="0">
              <a:gradFill>
                <a:gsLst>
                  <a:gs pos="0">
                    <a:srgbClr val="FF0000"/>
                  </a:gs>
                  <a:gs pos="100000">
                    <a:srgbClr val="CC3300"/>
                  </a:gs>
                </a:gsLst>
                <a:path path="circle">
                  <a:fillToRect l="50000" t="-80000" r="50000" b="180000"/>
                </a:path>
              </a:gradFill>
              <a:latin typeface="+mj-ea"/>
              <a:ea typeface="+mj-ea"/>
              <a:cs typeface="+mn-ea"/>
              <a:sym typeface="+mn-lt"/>
            </a:endParaRPr>
          </a:p>
        </p:txBody>
      </p:sp>
      <p:sp>
        <p:nvSpPr>
          <p:cNvPr id="9" name="文本框 8"/>
          <p:cNvSpPr txBox="1"/>
          <p:nvPr userDrawn="1"/>
        </p:nvSpPr>
        <p:spPr>
          <a:xfrm>
            <a:off x="9364552" y="189350"/>
            <a:ext cx="2238113" cy="369332"/>
          </a:xfrm>
          <a:prstGeom prst="rect">
            <a:avLst/>
          </a:prstGeom>
          <a:noFill/>
        </p:spPr>
        <p:txBody>
          <a:bodyPr wrap="none" rtlCol="0">
            <a:spAutoFit/>
          </a:bodyPr>
          <a:lstStyle/>
          <a:p>
            <a:r>
              <a:rPr lang="zh-CN" altLang="en-US" sz="1800" dirty="0">
                <a:solidFill>
                  <a:srgbClr val="D53200"/>
                </a:solidFill>
                <a:latin typeface="+mj-ea"/>
                <a:ea typeface="+mj-ea"/>
                <a:cs typeface="+mn-ea"/>
                <a:sym typeface="+mn-lt"/>
              </a:rPr>
              <a:t>牢记嘱托   感恩奋进</a:t>
            </a:r>
            <a:endParaRPr lang="zh-CN" altLang="en-US" sz="1800" dirty="0">
              <a:solidFill>
                <a:srgbClr val="D53200"/>
              </a:solidFill>
              <a:latin typeface="+mj-ea"/>
              <a:ea typeface="+mj-ea"/>
              <a:cs typeface="+mn-ea"/>
              <a:sym typeface="+mn-lt"/>
            </a:endParaRPr>
          </a:p>
        </p:txBody>
      </p:sp>
      <p:sp>
        <p:nvSpPr>
          <p:cNvPr id="10" name="文本框 9"/>
          <p:cNvSpPr txBox="1"/>
          <p:nvPr userDrawn="1"/>
        </p:nvSpPr>
        <p:spPr>
          <a:xfrm>
            <a:off x="901874" y="197957"/>
            <a:ext cx="1107996" cy="369332"/>
          </a:xfrm>
          <a:prstGeom prst="rect">
            <a:avLst/>
          </a:prstGeom>
          <a:noFill/>
        </p:spPr>
        <p:txBody>
          <a:bodyPr wrap="none" rtlCol="0">
            <a:spAutoFit/>
          </a:bodyPr>
          <a:lstStyle/>
          <a:p>
            <a:r>
              <a:rPr lang="zh-CN" altLang="en-US" sz="1800" b="1" dirty="0">
                <a:gradFill>
                  <a:gsLst>
                    <a:gs pos="0">
                      <a:srgbClr val="FF0000"/>
                    </a:gs>
                    <a:gs pos="100000">
                      <a:srgbClr val="CC3300"/>
                    </a:gs>
                  </a:gsLst>
                  <a:path path="circle">
                    <a:fillToRect l="50000" t="-80000" r="50000" b="180000"/>
                  </a:path>
                </a:gradFill>
                <a:latin typeface="+mj-ea"/>
                <a:ea typeface="+mj-ea"/>
                <a:cs typeface="+mn-ea"/>
                <a:sym typeface="+mn-lt"/>
              </a:rPr>
              <a:t>共产党员</a:t>
            </a:r>
            <a:endParaRPr lang="zh-CN" altLang="en-US" sz="1800" b="1" dirty="0">
              <a:gradFill>
                <a:gsLst>
                  <a:gs pos="0">
                    <a:srgbClr val="FF0000"/>
                  </a:gs>
                  <a:gs pos="100000">
                    <a:srgbClr val="CC3300"/>
                  </a:gs>
                </a:gsLst>
                <a:path path="circle">
                  <a:fillToRect l="50000" t="-80000" r="50000" b="180000"/>
                </a:path>
              </a:gradFill>
              <a:latin typeface="+mj-ea"/>
              <a:ea typeface="+mj-ea"/>
              <a:cs typeface="+mn-ea"/>
              <a:sym typeface="+mn-lt"/>
            </a:endParaRPr>
          </a:p>
        </p:txBody>
      </p:sp>
      <p:cxnSp>
        <p:nvCxnSpPr>
          <p:cNvPr id="12" name="直接连接符 11"/>
          <p:cNvCxnSpPr/>
          <p:nvPr userDrawn="1"/>
        </p:nvCxnSpPr>
        <p:spPr>
          <a:xfrm>
            <a:off x="901874" y="567289"/>
            <a:ext cx="10972800" cy="0"/>
          </a:xfrm>
          <a:prstGeom prst="line">
            <a:avLst/>
          </a:prstGeom>
          <a:ln>
            <a:solidFill>
              <a:srgbClr val="D53200"/>
            </a:solidFill>
            <a:tailEnd type="ova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6362699"/>
            <a:ext cx="12192000" cy="531699"/>
          </a:xfrm>
          <a:prstGeom prst="rect">
            <a:avLst/>
          </a:prstGeom>
        </p:spPr>
      </p:pic>
      <p:sp>
        <p:nvSpPr>
          <p:cNvPr id="13" name="文本框 12"/>
          <p:cNvSpPr txBox="1"/>
          <p:nvPr userDrawn="1"/>
        </p:nvSpPr>
        <p:spPr>
          <a:xfrm>
            <a:off x="135290" y="6507801"/>
            <a:ext cx="2517395" cy="369332"/>
          </a:xfrm>
          <a:prstGeom prst="rect">
            <a:avLst/>
          </a:prstGeom>
          <a:noFill/>
        </p:spPr>
        <p:txBody>
          <a:bodyPr wrap="square" rtlCol="0">
            <a:spAutoFit/>
          </a:bodyPr>
          <a:lstStyle/>
          <a:p>
            <a:r>
              <a:rPr lang="zh-CN" altLang="en-US" sz="1800" b="1" dirty="0">
                <a:solidFill>
                  <a:schemeClr val="bg1"/>
                </a:solidFill>
                <a:latin typeface="+mj-ea"/>
                <a:ea typeface="+mj-ea"/>
                <a:cs typeface="+mn-ea"/>
                <a:sym typeface="+mn-lt"/>
              </a:rPr>
              <a:t>中共遵义市委讲师团</a:t>
            </a:r>
            <a:endParaRPr lang="zh-CN" altLang="en-US" sz="1800" b="1" dirty="0">
              <a:solidFill>
                <a:schemeClr val="bg1"/>
              </a:solidFill>
              <a:latin typeface="+mj-ea"/>
              <a:ea typeface="+mj-ea"/>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ppt_w</p:attrName>
                                        </p:attrNameLst>
                                      </p:cBhvr>
                                      <p:tavLst>
                                        <p:tav tm="0" fmla="#ppt_w*sin(2.5*pi*$)">
                                          <p:val>
                                            <p:fltVal val="0"/>
                                          </p:val>
                                        </p:tav>
                                        <p:tav tm="100000">
                                          <p:val>
                                            <p:fltVal val="1"/>
                                          </p:val>
                                        </p:tav>
                                      </p:tavLst>
                                    </p:anim>
                                    <p:anim calcmode="lin" valueType="num">
                                      <p:cBhvr>
                                        <p:cTn id="9" dur="500" fill="hold"/>
                                        <p:tgtEl>
                                          <p:spTgt spid="7"/>
                                        </p:tgtEl>
                                        <p:attrNameLst>
                                          <p:attrName>ppt_h</p:attrName>
                                        </p:attrNameLst>
                                      </p:cBhvr>
                                      <p:tavLst>
                                        <p:tav tm="0">
                                          <p:val>
                                            <p:strVal val="#ppt_h"/>
                                          </p:val>
                                        </p:tav>
                                        <p:tav tm="100000">
                                          <p:val>
                                            <p:strVal val="#ppt_h"/>
                                          </p:val>
                                        </p:tav>
                                      </p:tavLst>
                                    </p:anim>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anim calcmode="lin" valueType="num">
                                      <p:cBhvr>
                                        <p:cTn id="34" dur="500" fill="hold"/>
                                        <p:tgtEl>
                                          <p:spTgt spid="13"/>
                                        </p:tgtEl>
                                        <p:attrNameLst>
                                          <p:attrName>ppt_x</p:attrName>
                                        </p:attrNameLst>
                                      </p:cBhvr>
                                      <p:tavLst>
                                        <p:tav tm="0">
                                          <p:val>
                                            <p:strVal val="#ppt_x"/>
                                          </p:val>
                                        </p:tav>
                                        <p:tav tm="100000">
                                          <p:val>
                                            <p:strVal val="#ppt_x"/>
                                          </p:val>
                                        </p:tav>
                                      </p:tavLst>
                                    </p:anim>
                                    <p:anim calcmode="lin" valueType="num">
                                      <p:cBhvr>
                                        <p:cTn id="3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p:bldP spid="10" grpId="0"/>
      <p:bldP spid="1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80BBD34-C5E9-4F89-8FF3-0F1B04E20C78}"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7EE3224-0DF3-4290-A779-E110D0C667FB}" type="slidenum">
              <a:rPr lang="zh-CN" altLang="en-US" smtClean="0"/>
            </a:fld>
            <a:endParaRPr lang="zh-CN" altLang="en-US"/>
          </a:p>
        </p:txBody>
      </p:sp>
    </p:spTree>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典藏馆 hccthy.taobao.com​">
    <p:spTree>
      <p:nvGrpSpPr>
        <p:cNvPr id="1" name=""/>
        <p:cNvGrpSpPr/>
        <p:nvPr/>
      </p:nvGrpSpPr>
      <p:grpSpPr>
        <a:xfrm>
          <a:off x="0" y="0"/>
          <a:ext cx="0" cy="0"/>
          <a:chOff x="0" y="0"/>
          <a:chExt cx="0" cy="0"/>
        </a:xfrm>
      </p:grpSpPr>
      <p:sp>
        <p:nvSpPr>
          <p:cNvPr id="2" name="标题 1"/>
          <p:cNvSpPr>
            <a:spLocks noGrp="1"/>
          </p:cNvSpPr>
          <p:nvPr>
            <p:ph type="title"/>
          </p:nvPr>
        </p:nvSpPr>
        <p:spPr>
          <a:xfrm>
            <a:off x="624864" y="116412"/>
            <a:ext cx="10941848" cy="648566"/>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624864" y="981167"/>
            <a:ext cx="10941848" cy="5372979"/>
          </a:xfrm>
          <a:prstGeom prst="rect">
            <a:avLst/>
          </a:prstGeom>
        </p:spPr>
        <p:txBody>
          <a:bodyPr/>
          <a:lstStyle/>
          <a:p>
            <a:pPr lvl="0" fontAlgn="ctr"/>
            <a:r>
              <a:rPr lang="zh-CN" altLang="en-US" strike="noStrike" noProof="1"/>
              <a:t>单击此处编辑母版文本样式</a:t>
            </a:r>
            <a:endParaRPr lang="zh-CN" altLang="en-US" strike="noStrike" noProof="1"/>
          </a:p>
          <a:p>
            <a:pPr lvl="1" fontAlgn="ctr"/>
            <a:r>
              <a:rPr lang="zh-CN" altLang="en-US" strike="noStrike" noProof="1"/>
              <a:t>第二级</a:t>
            </a:r>
            <a:endParaRPr lang="zh-CN" altLang="en-US" strike="noStrike" noProof="1"/>
          </a:p>
          <a:p>
            <a:pPr lvl="2" fontAlgn="ctr"/>
            <a:r>
              <a:rPr lang="zh-CN" altLang="en-US" strike="noStrike" noProof="1"/>
              <a:t>第三级</a:t>
            </a:r>
            <a:endParaRPr lang="zh-CN" altLang="en-US" strike="noStrike" noProof="1"/>
          </a:p>
          <a:p>
            <a:pPr lvl="3" fontAlgn="ctr"/>
            <a:r>
              <a:rPr lang="zh-CN" altLang="en-US" strike="noStrike" noProof="1"/>
              <a:t>第四级</a:t>
            </a:r>
            <a:endParaRPr lang="zh-CN" altLang="en-US" strike="noStrike" noProof="1"/>
          </a:p>
          <a:p>
            <a:pPr lvl="4" fontAlgn="ctr"/>
            <a:r>
              <a:rPr lang="zh-CN" altLang="en-US" strike="noStrike" noProof="1"/>
              <a:t>第五级</a:t>
            </a:r>
            <a:endParaRPr lang="zh-CN" altLang="en-US" strike="noStrike" noProof="1"/>
          </a:p>
        </p:txBody>
      </p:sp>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image" Target="../media/image6.png"/><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8.png"/><Relationship Id="rId2" Type="http://schemas.microsoft.com/office/2007/relationships/hdphoto" Target="../media/hdphoto2.wdp"/><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6" Type="http://schemas.openxmlformats.org/officeDocument/2006/relationships/slideLayout" Target="../slideLayouts/slideLayout1.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liangxueyizuo3.png"/>
          <p:cNvPicPr>
            <a:picLocks noChangeAspect="1"/>
          </p:cNvPicPr>
          <p:nvPr/>
        </p:nvPicPr>
        <p:blipFill rotWithShape="1">
          <a:blip r:embed="rId1" cstate="print"/>
          <a:srcRect r="16152"/>
          <a:stretch>
            <a:fillRect/>
          </a:stretch>
        </p:blipFill>
        <p:spPr>
          <a:xfrm>
            <a:off x="-1" y="1579321"/>
            <a:ext cx="12192001" cy="5619874"/>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28384" y="1737431"/>
            <a:ext cx="962566" cy="876183"/>
          </a:xfrm>
          <a:prstGeom prst="rect">
            <a:avLst/>
          </a:prstGeom>
        </p:spPr>
      </p:pic>
      <p:pic>
        <p:nvPicPr>
          <p:cNvPr id="29" name="图片 2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5000" contrast="40000"/>
                    </a14:imgEffect>
                    <a14:imgEffect>
                      <a14:colorTemperature colorTemp="11500"/>
                    </a14:imgEffect>
                  </a14:imgLayer>
                </a14:imgProps>
              </a:ext>
              <a:ext uri="{28A0092B-C50C-407E-A947-70E740481C1C}">
                <a14:useLocalDpi xmlns:a14="http://schemas.microsoft.com/office/drawing/2010/main" val="0"/>
              </a:ext>
            </a:extLst>
          </a:blip>
          <a:stretch>
            <a:fillRect/>
          </a:stretch>
        </p:blipFill>
        <p:spPr>
          <a:xfrm rot="451988">
            <a:off x="10331307" y="1284971"/>
            <a:ext cx="1182816" cy="1182816"/>
          </a:xfrm>
          <a:prstGeom prst="rect">
            <a:avLst/>
          </a:prstGeom>
        </p:spPr>
      </p:pic>
      <p:pic>
        <p:nvPicPr>
          <p:cNvPr id="33" name="图片 32"/>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9611178" y="3990845"/>
            <a:ext cx="2580821" cy="2861149"/>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flipH="1">
            <a:off x="864336" y="3073443"/>
            <a:ext cx="341427" cy="485048"/>
          </a:xfrm>
          <a:prstGeom prst="rect">
            <a:avLst/>
          </a:prstGeom>
        </p:spPr>
      </p:pic>
      <p:pic>
        <p:nvPicPr>
          <p:cNvPr id="14" name="图片 3"/>
          <p:cNvPicPr>
            <a:picLocks noChangeAspect="1" noChangeArrowheads="1"/>
          </p:cNvPicPr>
          <p:nvPr/>
        </p:nvPicPr>
        <p:blipFill>
          <a:blip r:embed="rId7" cstate="print"/>
          <a:srcRect r="62654" b="71304"/>
          <a:stretch>
            <a:fillRect/>
          </a:stretch>
        </p:blipFill>
        <p:spPr bwMode="auto">
          <a:xfrm>
            <a:off x="0" y="0"/>
            <a:ext cx="4022511" cy="2060811"/>
          </a:xfrm>
          <a:prstGeom prst="rect">
            <a:avLst/>
          </a:prstGeom>
          <a:noFill/>
          <a:ln w="9525">
            <a:noFill/>
            <a:miter lim="800000"/>
            <a:headEnd/>
            <a:tailEnd/>
          </a:ln>
        </p:spPr>
      </p:pic>
      <p:sp>
        <p:nvSpPr>
          <p:cNvPr id="16" name="党"/>
          <p:cNvSpPr txBox="1"/>
          <p:nvPr/>
        </p:nvSpPr>
        <p:spPr>
          <a:xfrm>
            <a:off x="1577103" y="1952890"/>
            <a:ext cx="9130352" cy="583565"/>
          </a:xfrm>
          <a:prstGeom prst="rect">
            <a:avLst/>
          </a:prstGeom>
        </p:spPr>
        <p:txBody>
          <a:bodyPr wrap="square">
            <a:spAutoFit/>
          </a:bodyPr>
          <a:lstStyle>
            <a:defPPr>
              <a:defRPr lang="zh-CN"/>
            </a:defPPr>
            <a:lvl1pPr algn="ctr">
              <a:defRPr sz="3600" b="1">
                <a:ln w="3175">
                  <a:noFill/>
                </a:ln>
                <a:gradFill>
                  <a:gsLst>
                    <a:gs pos="10000">
                      <a:srgbClr val="C00000"/>
                    </a:gs>
                    <a:gs pos="70000">
                      <a:srgbClr val="FF0000"/>
                    </a:gs>
                  </a:gsLst>
                  <a:lin ang="5400000" scaled="0"/>
                </a:gradFill>
                <a:latin typeface="Century Gothic" panose="020B0502020202020204" pitchFamily="34" charset="0"/>
                <a:ea typeface="微软雅黑" panose="020B0503020204020204" pitchFamily="34" charset="-122"/>
                <a:cs typeface="八大山人 V2007" panose="02000600000000000000" pitchFamily="2" charset="-122"/>
              </a:defRPr>
            </a:lvl1pPr>
          </a:lstStyle>
          <a:p>
            <a:r>
              <a:rPr lang="zh-CN" altLang="en-US" sz="3200" dirty="0" smtClean="0">
                <a:latin typeface="楷体" panose="02010609060101010101" pitchFamily="49" charset="-122"/>
                <a:ea typeface="楷体" panose="02010609060101010101" pitchFamily="49" charset="-122"/>
                <a:cs typeface="楷体" panose="02010609060101010101" pitchFamily="49" charset="-122"/>
              </a:rPr>
              <a:t>新时代</a:t>
            </a:r>
            <a:r>
              <a:rPr lang="en-US" altLang="zh-CN" sz="3200"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dirty="0" smtClean="0">
                <a:latin typeface="楷体" panose="02010609060101010101" pitchFamily="49" charset="-122"/>
                <a:ea typeface="楷体" panose="02010609060101010101" pitchFamily="49" charset="-122"/>
                <a:cs typeface="楷体" panose="02010609060101010101" pitchFamily="49" charset="-122"/>
              </a:rPr>
              <a:t>新目标</a:t>
            </a:r>
            <a:r>
              <a:rPr lang="en-US" altLang="zh-CN" sz="3200"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dirty="0" smtClean="0">
                <a:latin typeface="楷体" panose="02010609060101010101" pitchFamily="49" charset="-122"/>
                <a:ea typeface="楷体" panose="02010609060101010101" pitchFamily="49" charset="-122"/>
                <a:cs typeface="楷体" panose="02010609060101010101" pitchFamily="49" charset="-122"/>
              </a:rPr>
              <a:t>新气象</a:t>
            </a:r>
            <a:r>
              <a:rPr lang="en-US" altLang="zh-CN" sz="3200" dirty="0" smtClean="0">
                <a:latin typeface="楷体" panose="02010609060101010101" pitchFamily="49" charset="-122"/>
                <a:ea typeface="楷体" panose="02010609060101010101" pitchFamily="49" charset="-122"/>
                <a:cs typeface="楷体" panose="02010609060101010101" pitchFamily="49" charset="-122"/>
              </a:rPr>
              <a:t>·</a:t>
            </a:r>
            <a:r>
              <a:rPr lang="zh-CN" altLang="en-US" sz="3200" dirty="0" smtClean="0">
                <a:latin typeface="楷体" panose="02010609060101010101" pitchFamily="49" charset="-122"/>
                <a:ea typeface="楷体" panose="02010609060101010101" pitchFamily="49" charset="-122"/>
                <a:cs typeface="楷体" panose="02010609060101010101" pitchFamily="49" charset="-122"/>
              </a:rPr>
              <a:t>新征程</a:t>
            </a:r>
            <a:endParaRPr lang="zh-CN" altLang="en-US" sz="3200" dirty="0" smtClean="0">
              <a:latin typeface="楷体" panose="02010609060101010101" pitchFamily="49" charset="-122"/>
              <a:ea typeface="楷体" panose="02010609060101010101" pitchFamily="49" charset="-122"/>
              <a:cs typeface="楷体" panose="02010609060101010101" pitchFamily="49" charset="-122"/>
            </a:endParaRPr>
          </a:p>
        </p:txBody>
      </p:sp>
      <p:sp>
        <p:nvSpPr>
          <p:cNvPr id="17" name="党"/>
          <p:cNvSpPr txBox="1"/>
          <p:nvPr/>
        </p:nvSpPr>
        <p:spPr>
          <a:xfrm>
            <a:off x="900122" y="2721259"/>
            <a:ext cx="10483756" cy="922020"/>
          </a:xfrm>
          <a:prstGeom prst="rect">
            <a:avLst/>
          </a:prstGeom>
        </p:spPr>
        <p:txBody>
          <a:bodyPr wrap="square">
            <a:spAutoFit/>
          </a:bodyPr>
          <a:lstStyle>
            <a:defPPr>
              <a:defRPr lang="zh-CN"/>
            </a:defPPr>
            <a:lvl1pPr algn="ctr">
              <a:defRPr sz="3600" b="1">
                <a:ln w="3175">
                  <a:noFill/>
                </a:ln>
                <a:gradFill>
                  <a:gsLst>
                    <a:gs pos="10000">
                      <a:srgbClr val="C00000"/>
                    </a:gs>
                    <a:gs pos="70000">
                      <a:srgbClr val="FF0000"/>
                    </a:gs>
                  </a:gsLst>
                  <a:lin ang="5400000" scaled="0"/>
                </a:gradFill>
                <a:latin typeface="Century Gothic" panose="020B0502020202020204" pitchFamily="34" charset="0"/>
                <a:ea typeface="微软雅黑" panose="020B0503020204020204" pitchFamily="34" charset="-122"/>
                <a:cs typeface="八大山人 V2007" panose="02000600000000000000" pitchFamily="2" charset="-122"/>
              </a:defRPr>
            </a:lvl1pPr>
          </a:lstStyle>
          <a:p>
            <a:r>
              <a:rPr lang="zh-CN" altLang="en-US" sz="5400" dirty="0" smtClean="0">
                <a:latin typeface="楷体" panose="02010609060101010101" pitchFamily="49" charset="-122"/>
                <a:ea typeface="楷体" panose="02010609060101010101" pitchFamily="49" charset="-122"/>
              </a:rPr>
              <a:t>深入学习十大要点谱写新党章</a:t>
            </a:r>
            <a:endParaRPr lang="zh-CN" altLang="en-US" sz="5400" dirty="0" smtClean="0">
              <a:latin typeface="楷体" panose="02010609060101010101" pitchFamily="49" charset="-122"/>
              <a:ea typeface="楷体" panose="02010609060101010101" pitchFamily="49" charset="-122"/>
            </a:endParaRPr>
          </a:p>
        </p:txBody>
      </p:sp>
      <p:sp>
        <p:nvSpPr>
          <p:cNvPr id="24" name="党"/>
          <p:cNvSpPr txBox="1"/>
          <p:nvPr/>
        </p:nvSpPr>
        <p:spPr>
          <a:xfrm>
            <a:off x="7831455" y="228600"/>
            <a:ext cx="3755390" cy="829945"/>
          </a:xfrm>
          <a:prstGeom prst="rect">
            <a:avLst/>
          </a:prstGeom>
        </p:spPr>
        <p:txBody>
          <a:bodyPr wrap="square">
            <a:spAutoFit/>
          </a:bodyPr>
          <a:lstStyle>
            <a:defPPr>
              <a:defRPr lang="zh-CN"/>
            </a:defPPr>
            <a:lvl1pPr algn="ctr">
              <a:defRPr sz="3600" b="1">
                <a:ln w="3175">
                  <a:noFill/>
                </a:ln>
                <a:gradFill>
                  <a:gsLst>
                    <a:gs pos="10000">
                      <a:srgbClr val="C00000"/>
                    </a:gs>
                    <a:gs pos="70000">
                      <a:srgbClr val="FF0000"/>
                    </a:gs>
                  </a:gsLst>
                  <a:lin ang="5400000" scaled="0"/>
                </a:gradFill>
                <a:latin typeface="Century Gothic" panose="020B0502020202020204" pitchFamily="34" charset="0"/>
                <a:ea typeface="微软雅黑" panose="020B0503020204020204" pitchFamily="34" charset="-122"/>
                <a:cs typeface="八大山人 V2007" panose="02000600000000000000" pitchFamily="2" charset="-122"/>
              </a:defRPr>
            </a:lvl1pPr>
          </a:lstStyle>
          <a:p>
            <a:endParaRPr lang="zh-CN" altLang="en-US" sz="4800" dirty="0">
              <a:effectLst>
                <a:outerShdw blurRad="50800" dist="50800" dir="5400000" algn="ctr" rotWithShape="0">
                  <a:schemeClr val="tx1"/>
                </a:outerShdw>
              </a:effectLst>
              <a:latin typeface="微软雅黑" panose="020B0503020204020204" pitchFamily="34" charset="-122"/>
            </a:endParaRPr>
          </a:p>
        </p:txBody>
      </p:sp>
      <p:sp>
        <p:nvSpPr>
          <p:cNvPr id="13" name="党"/>
          <p:cNvSpPr txBox="1"/>
          <p:nvPr/>
        </p:nvSpPr>
        <p:spPr>
          <a:xfrm>
            <a:off x="2675886" y="4213030"/>
            <a:ext cx="6933063" cy="1568450"/>
          </a:xfrm>
          <a:prstGeom prst="rect">
            <a:avLst/>
          </a:prstGeom>
        </p:spPr>
        <p:txBody>
          <a:bodyPr wrap="square">
            <a:spAutoFit/>
          </a:bodyPr>
          <a:lstStyle>
            <a:defPPr>
              <a:defRPr lang="zh-CN"/>
            </a:defPPr>
            <a:lvl1pPr algn="ctr">
              <a:defRPr sz="3600" b="1">
                <a:ln w="3175">
                  <a:noFill/>
                </a:ln>
                <a:gradFill>
                  <a:gsLst>
                    <a:gs pos="10000">
                      <a:srgbClr val="C00000"/>
                    </a:gs>
                    <a:gs pos="70000">
                      <a:srgbClr val="FF0000"/>
                    </a:gs>
                  </a:gsLst>
                  <a:lin ang="5400000" scaled="0"/>
                </a:gradFill>
                <a:latin typeface="Century Gothic" panose="020B0502020202020204" pitchFamily="34" charset="0"/>
                <a:ea typeface="微软雅黑" panose="020B0503020204020204" pitchFamily="34" charset="-122"/>
                <a:cs typeface="八大山人 V2007" panose="02000600000000000000" pitchFamily="2" charset="-122"/>
              </a:defRPr>
            </a:lvl1pPr>
          </a:lstStyle>
          <a:p>
            <a:r>
              <a:rPr lang="zh-CN" altLang="en-US" sz="3200" dirty="0">
                <a:latin typeface="楷体" panose="02010609060101010101" pitchFamily="49" charset="-122"/>
                <a:ea typeface="楷体" panose="02010609060101010101" pitchFamily="49" charset="-122"/>
              </a:rPr>
              <a:t>遵义医科大学第一临床学院</a:t>
            </a:r>
            <a:endParaRPr lang="en-US" altLang="zh-CN" sz="3200" dirty="0">
              <a:latin typeface="楷体" panose="02010609060101010101" pitchFamily="49" charset="-122"/>
              <a:ea typeface="楷体" panose="02010609060101010101" pitchFamily="49" charset="-122"/>
            </a:endParaRPr>
          </a:p>
          <a:p>
            <a:r>
              <a:rPr lang="zh-CN" altLang="en-US" sz="3200" dirty="0">
                <a:latin typeface="楷体" panose="02010609060101010101" pitchFamily="49" charset="-122"/>
                <a:ea typeface="楷体" panose="02010609060101010101" pitchFamily="49" charset="-122"/>
              </a:rPr>
              <a:t>徐平</a:t>
            </a:r>
            <a:endParaRPr lang="zh-CN" altLang="en-US" sz="3200" dirty="0">
              <a:latin typeface="楷体" panose="02010609060101010101" pitchFamily="49" charset="-122"/>
              <a:ea typeface="楷体" panose="02010609060101010101" pitchFamily="49" charset="-122"/>
            </a:endParaRPr>
          </a:p>
          <a:p>
            <a:r>
              <a:rPr lang="zh-CN" altLang="en-US" sz="3200" dirty="0">
                <a:latin typeface="楷体" panose="02010609060101010101" pitchFamily="49" charset="-122"/>
                <a:ea typeface="楷体" panose="02010609060101010101" pitchFamily="49" charset="-122"/>
                <a:cs typeface="楷体" panose="02010609060101010101" pitchFamily="49" charset="-122"/>
              </a:rPr>
              <a:t>201</a:t>
            </a:r>
            <a:r>
              <a:rPr lang="en-US" altLang="zh-CN" sz="3200" dirty="0">
                <a:latin typeface="楷体" panose="02010609060101010101" pitchFamily="49" charset="-122"/>
                <a:ea typeface="楷体" panose="02010609060101010101" pitchFamily="49" charset="-122"/>
                <a:cs typeface="楷体" panose="02010609060101010101" pitchFamily="49" charset="-122"/>
              </a:rPr>
              <a:t>9</a:t>
            </a:r>
            <a:r>
              <a:rPr lang="zh-CN" altLang="en-US" sz="3200" dirty="0">
                <a:latin typeface="楷体" panose="02010609060101010101" pitchFamily="49" charset="-122"/>
                <a:ea typeface="楷体" panose="02010609060101010101" pitchFamily="49" charset="-122"/>
                <a:cs typeface="楷体" panose="02010609060101010101" pitchFamily="49" charset="-122"/>
              </a:rPr>
              <a:t>年</a:t>
            </a:r>
            <a:r>
              <a:rPr lang="en-US" altLang="zh-CN" sz="3200" dirty="0">
                <a:latin typeface="楷体" panose="02010609060101010101" pitchFamily="49" charset="-122"/>
                <a:ea typeface="楷体" panose="02010609060101010101" pitchFamily="49" charset="-122"/>
                <a:cs typeface="楷体" panose="02010609060101010101" pitchFamily="49" charset="-122"/>
              </a:rPr>
              <a:t>8</a:t>
            </a:r>
            <a:r>
              <a:rPr lang="zh-CN" altLang="en-US" sz="3200" dirty="0">
                <a:latin typeface="楷体" panose="02010609060101010101" pitchFamily="49" charset="-122"/>
                <a:ea typeface="楷体" panose="02010609060101010101" pitchFamily="49" charset="-122"/>
                <a:cs typeface="楷体" panose="02010609060101010101" pitchFamily="49" charset="-122"/>
              </a:rPr>
              <a:t>月</a:t>
            </a:r>
            <a:r>
              <a:rPr lang="en-US" altLang="zh-CN" sz="3200" dirty="0">
                <a:latin typeface="楷体" panose="02010609060101010101" pitchFamily="49" charset="-122"/>
                <a:ea typeface="楷体" panose="02010609060101010101" pitchFamily="49" charset="-122"/>
                <a:cs typeface="楷体" panose="02010609060101010101" pitchFamily="49" charset="-122"/>
              </a:rPr>
              <a:t>28</a:t>
            </a:r>
            <a:r>
              <a:rPr lang="zh-CN" altLang="en-US" sz="3200" dirty="0">
                <a:latin typeface="楷体" panose="02010609060101010101" pitchFamily="49" charset="-122"/>
                <a:ea typeface="楷体" panose="02010609060101010101" pitchFamily="49" charset="-122"/>
                <a:cs typeface="楷体" panose="02010609060101010101" pitchFamily="49" charset="-122"/>
              </a:rPr>
              <a:t>日</a:t>
            </a:r>
            <a:r>
              <a:rPr lang="zh-CN" altLang="en-US" sz="2800" dirty="0">
                <a:latin typeface="楷体" panose="02010609060101010101" pitchFamily="49" charset="-122"/>
                <a:ea typeface="楷体" panose="02010609060101010101" pitchFamily="49" charset="-122"/>
                <a:cs typeface="楷体" panose="02010609060101010101" pitchFamily="49" charset="-122"/>
              </a:rPr>
              <a:t>　</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8149590" y="228600"/>
            <a:ext cx="3794125" cy="645160"/>
          </a:xfrm>
          <a:prstGeom prst="rect">
            <a:avLst/>
          </a:prstGeom>
          <a:noFill/>
        </p:spPr>
        <p:txBody>
          <a:bodyPr wrap="square" rtlCol="0">
            <a:spAutoFit/>
          </a:bodyPr>
          <a:p>
            <a:pPr algn="r"/>
            <a:r>
              <a:rPr lang="zh-CN" altLang="en-US" sz="3600" b="1">
                <a:solidFill>
                  <a:srgbClr val="FF0000"/>
                </a:solidFill>
                <a:latin typeface="楷体" panose="02010609060101010101" pitchFamily="49" charset="-122"/>
                <a:ea typeface="楷体" panose="02010609060101010101" pitchFamily="49" charset="-122"/>
              </a:rPr>
              <a:t>院长讲党课</a:t>
            </a:r>
            <a:endParaRPr lang="zh-CN" altLang="en-US" sz="3600" b="1">
              <a:solidFill>
                <a:srgbClr val="FF0000"/>
              </a:solidFill>
              <a:latin typeface="楷体" panose="02010609060101010101" pitchFamily="49" charset="-122"/>
              <a:ea typeface="楷体" panose="02010609060101010101" pitchFamily="49" charset="-122"/>
            </a:endParaRPr>
          </a:p>
        </p:txBody>
      </p:sp>
      <p:cxnSp>
        <p:nvCxnSpPr>
          <p:cNvPr id="4" name="直接连接符 3"/>
          <p:cNvCxnSpPr/>
          <p:nvPr/>
        </p:nvCxnSpPr>
        <p:spPr>
          <a:xfrm>
            <a:off x="1946275" y="893445"/>
            <a:ext cx="10294620" cy="1206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90725" y="523875"/>
            <a:ext cx="1706880" cy="460375"/>
          </a:xfrm>
          <a:prstGeom prst="rect">
            <a:avLst/>
          </a:prstGeom>
          <a:noFill/>
        </p:spPr>
        <p:txBody>
          <a:bodyPr wrap="none" rtlCol="0" anchor="t">
            <a:spAutoFit/>
          </a:bodyPr>
          <a:p>
            <a:r>
              <a:rPr lang="zh-CN" altLang="en-US" sz="2400">
                <a:solidFill>
                  <a:srgbClr val="FF0000"/>
                </a:solidFill>
                <a:latin typeface="宋体" panose="02010600030101010101" pitchFamily="2" charset="-122"/>
                <a:ea typeface="宋体" panose="02010600030101010101" pitchFamily="2" charset="-122"/>
                <a:sym typeface="+mn-ea"/>
              </a:rPr>
              <a:t>院长讲党课</a:t>
            </a:r>
            <a:endParaRPr lang="zh-CN" altLang="en-US" sz="2400">
              <a:solidFill>
                <a:srgbClr val="FF000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2156460" y="1346200"/>
            <a:ext cx="8922385" cy="583565"/>
          </a:xfrm>
          <a:prstGeom prst="rect">
            <a:avLst/>
          </a:prstGeom>
          <a:noFill/>
        </p:spPr>
        <p:txBody>
          <a:bodyPr wrap="square" rtlCol="0">
            <a:spAutoFit/>
          </a:bodyPr>
          <a:p>
            <a:r>
              <a:rPr lang="zh-CN" altLang="en-US" sz="3200">
                <a:solidFill>
                  <a:srgbClr val="FF0000"/>
                </a:solidFill>
              </a:rPr>
              <a:t>5.推进国家治理体系和治理能力现代化写入党章</a:t>
            </a:r>
            <a:endParaRPr lang="zh-CN" altLang="en-US" sz="3200">
              <a:solidFill>
                <a:srgbClr val="FF0000"/>
              </a:solidFill>
            </a:endParaRPr>
          </a:p>
        </p:txBody>
      </p:sp>
      <p:sp>
        <p:nvSpPr>
          <p:cNvPr id="4" name="文本框 3"/>
          <p:cNvSpPr txBox="1"/>
          <p:nvPr/>
        </p:nvSpPr>
        <p:spPr>
          <a:xfrm>
            <a:off x="948690" y="1929765"/>
            <a:ext cx="10323195" cy="3322955"/>
          </a:xfrm>
          <a:prstGeom prst="rect">
            <a:avLst/>
          </a:prstGeom>
          <a:noFill/>
          <a:ln>
            <a:solidFill>
              <a:schemeClr val="accent4">
                <a:lumMod val="20000"/>
                <a:lumOff val="80000"/>
              </a:schemeClr>
            </a:solidFill>
          </a:ln>
        </p:spPr>
        <p:txBody>
          <a:bodyPr wrap="square" rtlCol="0">
            <a:spAutoFit/>
          </a:bodyPr>
          <a:p>
            <a:pPr fontAlgn="auto">
              <a:lnSpc>
                <a:spcPct val="150000"/>
              </a:lnSpc>
            </a:pPr>
            <a:r>
              <a:rPr lang="en-US" altLang="zh-CN" sz="2400">
                <a:solidFill>
                  <a:srgbClr val="C00000"/>
                </a:solidFill>
              </a:rPr>
              <a:t>    </a:t>
            </a:r>
            <a:r>
              <a:rPr lang="en-US" altLang="zh-CN" sz="2800">
                <a:solidFill>
                  <a:srgbClr val="C00000"/>
                </a:solidFill>
              </a:rPr>
              <a:t>   </a:t>
            </a:r>
            <a:r>
              <a:rPr lang="zh-CN" altLang="en-US" sz="2800">
                <a:solidFill>
                  <a:srgbClr val="C00000"/>
                </a:solidFill>
              </a:rPr>
              <a:t>促进国民经济更高质量、更有效率、更加公平、更可持续发展，完善和发展中国特色社会主义制度，推进国家治理体系和治理能力现代化，更加注重改革的系统性、整体性、协同性，推动全党把思想和行动统一到党中央科学判断和战略部署上来，树立和践行新发展理念，不断开创改革发展新局面。</a:t>
            </a:r>
            <a:r>
              <a:rPr lang="zh-CN" altLang="en-US" sz="2800"/>
              <a:t> </a:t>
            </a:r>
            <a:endParaRPr lang="zh-CN" altLang="en-US" sz="2800"/>
          </a:p>
        </p:txBody>
      </p:sp>
    </p:spTree>
  </p:cSld>
  <p:clrMapOvr>
    <a:masterClrMapping/>
  </p:clrMapOvr>
  <p:transition spd="slow" advTm="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90725" y="523875"/>
            <a:ext cx="1706880" cy="460375"/>
          </a:xfrm>
          <a:prstGeom prst="rect">
            <a:avLst/>
          </a:prstGeom>
          <a:noFill/>
        </p:spPr>
        <p:txBody>
          <a:bodyPr wrap="none" rtlCol="0" anchor="t">
            <a:spAutoFit/>
          </a:bodyPr>
          <a:p>
            <a:r>
              <a:rPr lang="zh-CN" altLang="en-US" sz="2400">
                <a:solidFill>
                  <a:srgbClr val="FF0000"/>
                </a:solidFill>
                <a:latin typeface="宋体" panose="02010600030101010101" pitchFamily="2" charset="-122"/>
                <a:ea typeface="宋体" panose="02010600030101010101" pitchFamily="2" charset="-122"/>
                <a:sym typeface="+mn-ea"/>
              </a:rPr>
              <a:t>院长讲党课</a:t>
            </a:r>
            <a:endParaRPr lang="zh-CN" altLang="en-US" sz="2400">
              <a:solidFill>
                <a:srgbClr val="FF000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1411605" y="1256665"/>
            <a:ext cx="10687685" cy="583565"/>
          </a:xfrm>
          <a:prstGeom prst="rect">
            <a:avLst/>
          </a:prstGeom>
          <a:noFill/>
        </p:spPr>
        <p:txBody>
          <a:bodyPr wrap="square" rtlCol="0">
            <a:spAutoFit/>
          </a:bodyPr>
          <a:p>
            <a:r>
              <a:rPr lang="zh-CN" altLang="en-US" sz="3200">
                <a:solidFill>
                  <a:srgbClr val="EF1810"/>
                </a:solidFill>
              </a:rPr>
              <a:t>6.供给侧结构性改革、“绿水青山就是金山银山”写入党章</a:t>
            </a:r>
            <a:endParaRPr lang="zh-CN" altLang="en-US" sz="3200">
              <a:solidFill>
                <a:srgbClr val="EF1810"/>
              </a:solidFill>
            </a:endParaRPr>
          </a:p>
        </p:txBody>
      </p:sp>
      <p:sp>
        <p:nvSpPr>
          <p:cNvPr id="5" name="文本框 4"/>
          <p:cNvSpPr txBox="1"/>
          <p:nvPr/>
        </p:nvSpPr>
        <p:spPr>
          <a:xfrm>
            <a:off x="625475" y="1840230"/>
            <a:ext cx="7629525" cy="3969385"/>
          </a:xfrm>
          <a:prstGeom prst="rect">
            <a:avLst/>
          </a:prstGeom>
          <a:noFill/>
        </p:spPr>
        <p:txBody>
          <a:bodyPr wrap="square" rtlCol="0">
            <a:spAutoFit/>
          </a:bodyPr>
          <a:p>
            <a:pPr fontAlgn="auto">
              <a:lnSpc>
                <a:spcPct val="150000"/>
              </a:lnSpc>
            </a:pPr>
            <a:r>
              <a:rPr lang="en-US" altLang="zh-CN" sz="2400">
                <a:solidFill>
                  <a:srgbClr val="C00000"/>
                </a:solidFill>
              </a:rPr>
              <a:t>       </a:t>
            </a:r>
            <a:r>
              <a:rPr lang="zh-CN" altLang="en-US" sz="2400">
                <a:solidFill>
                  <a:srgbClr val="C00000"/>
                </a:solidFill>
              </a:rPr>
              <a:t>发挥市场在资源配置中的决定性作用，更好发挥政府作用，推进供给侧结构性改革，建设中国特色社会主义法治体系，培育和践行社会主义核心价值观，推动中华优秀传统文化创造性转化、创新性发展，继承革命文化，发展社会主义先进文化，提高国家文化软实力，牢牢掌握意识形态工作领导权，坚持总体国家安全观，增强绿水青山就是金山银山的意识等。</a:t>
            </a:r>
            <a:endParaRPr lang="zh-CN" altLang="en-US" sz="2400">
              <a:solidFill>
                <a:srgbClr val="C00000"/>
              </a:solidFill>
            </a:endParaRPr>
          </a:p>
        </p:txBody>
      </p:sp>
      <p:pic>
        <p:nvPicPr>
          <p:cNvPr id="6" name="图片 5" descr="d40a3c062ef50bf58f22defd1cc43f2b_1_1-1-21-638021_20020716183347"/>
          <p:cNvPicPr>
            <a:picLocks noChangeAspect="1"/>
          </p:cNvPicPr>
          <p:nvPr/>
        </p:nvPicPr>
        <p:blipFill>
          <a:blip r:embed="rId1"/>
          <a:stretch>
            <a:fillRect/>
          </a:stretch>
        </p:blipFill>
        <p:spPr>
          <a:xfrm>
            <a:off x="8455660" y="1969770"/>
            <a:ext cx="2738120" cy="2403475"/>
          </a:xfrm>
          <a:prstGeom prst="rect">
            <a:avLst/>
          </a:prstGeom>
        </p:spPr>
      </p:pic>
    </p:spTree>
  </p:cSld>
  <p:clrMapOvr>
    <a:masterClrMapping/>
  </p:clrMapOvr>
  <p:transition spd="slow" advTm="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90725" y="523875"/>
            <a:ext cx="1706880" cy="460375"/>
          </a:xfrm>
          <a:prstGeom prst="rect">
            <a:avLst/>
          </a:prstGeom>
          <a:noFill/>
        </p:spPr>
        <p:txBody>
          <a:bodyPr wrap="none" rtlCol="0" anchor="t">
            <a:spAutoFit/>
          </a:bodyPr>
          <a:p>
            <a:r>
              <a:rPr lang="zh-CN" altLang="en-US" sz="2400">
                <a:solidFill>
                  <a:srgbClr val="FF0000"/>
                </a:solidFill>
                <a:latin typeface="宋体" panose="02010600030101010101" pitchFamily="2" charset="-122"/>
                <a:ea typeface="宋体" panose="02010600030101010101" pitchFamily="2" charset="-122"/>
                <a:sym typeface="+mn-ea"/>
              </a:rPr>
              <a:t>院长讲党课</a:t>
            </a:r>
            <a:endParaRPr lang="zh-CN" altLang="en-US" sz="2400">
              <a:solidFill>
                <a:srgbClr val="FF000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2336800" y="1256030"/>
            <a:ext cx="10087610" cy="583565"/>
          </a:xfrm>
          <a:prstGeom prst="rect">
            <a:avLst/>
          </a:prstGeom>
          <a:noFill/>
        </p:spPr>
        <p:txBody>
          <a:bodyPr wrap="square" rtlCol="0">
            <a:spAutoFit/>
          </a:bodyPr>
          <a:p>
            <a:r>
              <a:rPr lang="zh-CN" altLang="en-US" sz="3200">
                <a:solidFill>
                  <a:srgbClr val="FF0000"/>
                </a:solidFill>
              </a:rPr>
              <a:t>7.人类命运共同体、“一带一路”写入党章</a:t>
            </a:r>
            <a:endParaRPr lang="zh-CN" altLang="en-US" sz="3200">
              <a:solidFill>
                <a:srgbClr val="FF0000"/>
              </a:solidFill>
            </a:endParaRPr>
          </a:p>
        </p:txBody>
      </p:sp>
      <p:sp>
        <p:nvSpPr>
          <p:cNvPr id="5" name="文本框 4"/>
          <p:cNvSpPr txBox="1"/>
          <p:nvPr/>
        </p:nvSpPr>
        <p:spPr>
          <a:xfrm>
            <a:off x="1285240" y="1985010"/>
            <a:ext cx="9912985" cy="3091815"/>
          </a:xfrm>
          <a:prstGeom prst="rect">
            <a:avLst/>
          </a:prstGeom>
          <a:noFill/>
        </p:spPr>
        <p:txBody>
          <a:bodyPr wrap="square" rtlCol="0">
            <a:spAutoFit/>
          </a:bodyPr>
          <a:p>
            <a:pPr fontAlgn="auto">
              <a:lnSpc>
                <a:spcPct val="150000"/>
              </a:lnSpc>
            </a:pPr>
            <a:r>
              <a:rPr lang="en-US" altLang="zh-CN" sz="2400">
                <a:solidFill>
                  <a:srgbClr val="C00000"/>
                </a:solidFill>
              </a:rPr>
              <a:t>       </a:t>
            </a:r>
            <a:r>
              <a:rPr lang="zh-CN" altLang="en-US" sz="2600">
                <a:solidFill>
                  <a:srgbClr val="C00000"/>
                </a:solidFill>
              </a:rPr>
              <a:t>坚持对人民解放军和其他人民武装力量的绝对领导，贯彻习近平强军思想，建设一支听党指挥、能打胜仗、作风优良的人民军队，切实保证人民解放军有效履行新时代军队使命任务；铸牢中华民族共同体意识；坚持正确义利观，推动构建人类命运共同体，遵循共商共建共享原则，推进“一带一路”建设等</a:t>
            </a:r>
            <a:r>
              <a:rPr lang="zh-CN" altLang="en-US" sz="2400">
                <a:solidFill>
                  <a:srgbClr val="C00000"/>
                </a:solidFill>
              </a:rPr>
              <a:t>。</a:t>
            </a:r>
            <a:endParaRPr lang="zh-CN" altLang="en-US" sz="2400">
              <a:solidFill>
                <a:srgbClr val="C00000"/>
              </a:solidFill>
            </a:endParaRPr>
          </a:p>
        </p:txBody>
      </p:sp>
    </p:spTree>
  </p:cSld>
  <p:clrMapOvr>
    <a:masterClrMapping/>
  </p:clrMapOvr>
  <p:transition spd="slow"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90725" y="523875"/>
            <a:ext cx="1706880" cy="460375"/>
          </a:xfrm>
          <a:prstGeom prst="rect">
            <a:avLst/>
          </a:prstGeom>
          <a:noFill/>
        </p:spPr>
        <p:txBody>
          <a:bodyPr wrap="none" rtlCol="0" anchor="t">
            <a:spAutoFit/>
          </a:bodyPr>
          <a:p>
            <a:r>
              <a:rPr lang="zh-CN" altLang="en-US" sz="2400">
                <a:solidFill>
                  <a:srgbClr val="FF0000"/>
                </a:solidFill>
                <a:latin typeface="宋体" panose="02010600030101010101" pitchFamily="2" charset="-122"/>
                <a:ea typeface="宋体" panose="02010600030101010101" pitchFamily="2" charset="-122"/>
                <a:sym typeface="+mn-ea"/>
              </a:rPr>
              <a:t>院长讲党课</a:t>
            </a:r>
            <a:endParaRPr lang="zh-CN" altLang="en-US" sz="2400">
              <a:solidFill>
                <a:srgbClr val="FF000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2491740" y="1084580"/>
            <a:ext cx="9545955" cy="583565"/>
          </a:xfrm>
          <a:prstGeom prst="rect">
            <a:avLst/>
          </a:prstGeom>
          <a:noFill/>
        </p:spPr>
        <p:txBody>
          <a:bodyPr wrap="square" rtlCol="0">
            <a:spAutoFit/>
          </a:bodyPr>
          <a:p>
            <a:r>
              <a:rPr lang="zh-CN" altLang="en-US" sz="3200">
                <a:solidFill>
                  <a:srgbClr val="FF0000"/>
                </a:solidFill>
              </a:rPr>
              <a:t>8.全面从严治党、四个意识写入党章</a:t>
            </a:r>
            <a:endParaRPr lang="zh-CN" altLang="en-US" sz="3200">
              <a:solidFill>
                <a:srgbClr val="FF0000"/>
              </a:solidFill>
            </a:endParaRPr>
          </a:p>
        </p:txBody>
      </p:sp>
      <p:sp>
        <p:nvSpPr>
          <p:cNvPr id="5" name="文本框 4"/>
          <p:cNvSpPr txBox="1"/>
          <p:nvPr/>
        </p:nvSpPr>
        <p:spPr>
          <a:xfrm>
            <a:off x="1252855" y="1668145"/>
            <a:ext cx="10187305" cy="3969385"/>
          </a:xfrm>
          <a:prstGeom prst="rect">
            <a:avLst/>
          </a:prstGeom>
          <a:noFill/>
        </p:spPr>
        <p:txBody>
          <a:bodyPr wrap="square" rtlCol="0">
            <a:spAutoFit/>
          </a:bodyPr>
          <a:p>
            <a:pPr fontAlgn="auto">
              <a:lnSpc>
                <a:spcPct val="150000"/>
              </a:lnSpc>
            </a:pPr>
            <a:r>
              <a:rPr lang="en-US" altLang="zh-CN" sz="2800">
                <a:solidFill>
                  <a:srgbClr val="C00000"/>
                </a:solidFill>
              </a:rPr>
              <a:t>      </a:t>
            </a:r>
            <a:r>
              <a:rPr lang="zh-CN" altLang="en-US" sz="2800">
                <a:solidFill>
                  <a:srgbClr val="C00000"/>
                </a:solidFill>
              </a:rPr>
              <a:t>全面推进党的政治建设、思想建设、组织建设、作风建设、纪律建设，深入推进反腐败斗争，不断增强自我净化、自我完善、自我革新、自我提高能力，用习近平新时代中国特色社会主义思想统一思想、统一行动，牢固树立政治意识、大局意识、核心意识、看齐意识，坚定维护以习近平同志为核心的党中央权威和集中统一领导，营造风清气正的良好政治生态。</a:t>
            </a:r>
            <a:endParaRPr lang="zh-CN" altLang="en-US" sz="2800">
              <a:solidFill>
                <a:srgbClr val="C00000"/>
              </a:solidFill>
            </a:endParaRPr>
          </a:p>
        </p:txBody>
      </p:sp>
    </p:spTree>
  </p:cSld>
  <p:clrMapOvr>
    <a:masterClrMapping/>
  </p:clrMapOvr>
  <p:transition spd="slow"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90725" y="523875"/>
            <a:ext cx="1706880" cy="460375"/>
          </a:xfrm>
          <a:prstGeom prst="rect">
            <a:avLst/>
          </a:prstGeom>
          <a:noFill/>
        </p:spPr>
        <p:txBody>
          <a:bodyPr wrap="none" rtlCol="0" anchor="t">
            <a:spAutoFit/>
          </a:bodyPr>
          <a:p>
            <a:r>
              <a:rPr lang="zh-CN" altLang="en-US" sz="2400">
                <a:solidFill>
                  <a:srgbClr val="FF0000"/>
                </a:solidFill>
                <a:latin typeface="宋体" panose="02010600030101010101" pitchFamily="2" charset="-122"/>
                <a:ea typeface="宋体" panose="02010600030101010101" pitchFamily="2" charset="-122"/>
                <a:sym typeface="+mn-ea"/>
              </a:rPr>
              <a:t>院长讲党课</a:t>
            </a:r>
            <a:endParaRPr lang="zh-CN" altLang="en-US" sz="2400">
              <a:solidFill>
                <a:srgbClr val="FF0000"/>
              </a:solidFill>
              <a:latin typeface="宋体" panose="02010600030101010101" pitchFamily="2" charset="-122"/>
              <a:ea typeface="宋体" panose="02010600030101010101" pitchFamily="2" charset="-122"/>
              <a:sym typeface="+mn-ea"/>
            </a:endParaRPr>
          </a:p>
        </p:txBody>
      </p:sp>
      <p:pic>
        <p:nvPicPr>
          <p:cNvPr id="3" name="图片 2" descr="6a876d1455d25ced9658960d13c249d1_28218804_145102482085_2"/>
          <p:cNvPicPr>
            <a:picLocks noChangeAspect="1"/>
          </p:cNvPicPr>
          <p:nvPr/>
        </p:nvPicPr>
        <p:blipFill>
          <a:blip r:embed="rId1"/>
          <a:srcRect r="530" b="7190"/>
          <a:stretch>
            <a:fillRect/>
          </a:stretch>
        </p:blipFill>
        <p:spPr>
          <a:xfrm>
            <a:off x="534670" y="2411095"/>
            <a:ext cx="4618355" cy="2777490"/>
          </a:xfrm>
          <a:prstGeom prst="rect">
            <a:avLst/>
          </a:prstGeom>
        </p:spPr>
      </p:pic>
      <p:sp>
        <p:nvSpPr>
          <p:cNvPr id="4" name="文本框 3"/>
          <p:cNvSpPr txBox="1"/>
          <p:nvPr/>
        </p:nvSpPr>
        <p:spPr>
          <a:xfrm>
            <a:off x="5153025" y="1668780"/>
            <a:ext cx="6299200" cy="4615815"/>
          </a:xfrm>
          <a:prstGeom prst="rect">
            <a:avLst/>
          </a:prstGeom>
          <a:noFill/>
        </p:spPr>
        <p:txBody>
          <a:bodyPr wrap="square" rtlCol="0">
            <a:spAutoFit/>
          </a:bodyPr>
          <a:p>
            <a:pPr fontAlgn="auto">
              <a:lnSpc>
                <a:spcPct val="150000"/>
              </a:lnSpc>
            </a:pPr>
            <a:r>
              <a:rPr lang="en-US" altLang="zh-CN" sz="2800">
                <a:solidFill>
                  <a:srgbClr val="C00000"/>
                </a:solidFill>
              </a:rPr>
              <a:t>      </a:t>
            </a:r>
            <a:r>
              <a:rPr lang="zh-CN" altLang="en-US" sz="2800">
                <a:solidFill>
                  <a:srgbClr val="C00000"/>
                </a:solidFill>
              </a:rPr>
              <a:t>中国共产党的领导是中国特色社会主义最本质的特征，是中国特色社会主义制度的最大优势。大会同意把这一重大政治原则写入党章，有利于实现全党思想上统一、政治上团结、行动上一致，确保党总揽全局、协调各方，为做好党和国家各项工作提供根本政治保证。</a:t>
            </a:r>
            <a:endParaRPr lang="zh-CN" altLang="en-US" sz="2800">
              <a:solidFill>
                <a:srgbClr val="C00000"/>
              </a:solidFill>
            </a:endParaRPr>
          </a:p>
        </p:txBody>
      </p:sp>
      <p:sp>
        <p:nvSpPr>
          <p:cNvPr id="5" name="文本框 4"/>
          <p:cNvSpPr txBox="1"/>
          <p:nvPr/>
        </p:nvSpPr>
        <p:spPr>
          <a:xfrm>
            <a:off x="1751330" y="1085215"/>
            <a:ext cx="8908415" cy="583565"/>
          </a:xfrm>
          <a:prstGeom prst="rect">
            <a:avLst/>
          </a:prstGeom>
          <a:noFill/>
        </p:spPr>
        <p:txBody>
          <a:bodyPr wrap="square" rtlCol="0">
            <a:spAutoFit/>
          </a:bodyPr>
          <a:p>
            <a:pPr algn="ctr"/>
            <a:r>
              <a:rPr lang="zh-CN" altLang="en-US" sz="3200">
                <a:solidFill>
                  <a:srgbClr val="FF0000"/>
                </a:solidFill>
              </a:rPr>
              <a:t>9.“党是领导一切的”写入党章</a:t>
            </a:r>
            <a:endParaRPr lang="zh-CN" altLang="en-US" sz="3200">
              <a:solidFill>
                <a:srgbClr val="FF0000"/>
              </a:solidFill>
            </a:endParaRPr>
          </a:p>
        </p:txBody>
      </p:sp>
    </p:spTree>
  </p:cSld>
  <p:clrMapOvr>
    <a:masterClrMapping/>
  </p:clrMapOvr>
  <p:transition spd="slow"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90725" y="523875"/>
            <a:ext cx="1706880" cy="460375"/>
          </a:xfrm>
          <a:prstGeom prst="rect">
            <a:avLst/>
          </a:prstGeom>
          <a:noFill/>
        </p:spPr>
        <p:txBody>
          <a:bodyPr wrap="none" rtlCol="0" anchor="t">
            <a:spAutoFit/>
          </a:bodyPr>
          <a:p>
            <a:r>
              <a:rPr lang="zh-CN" altLang="en-US" sz="2400">
                <a:solidFill>
                  <a:srgbClr val="FF0000"/>
                </a:solidFill>
                <a:latin typeface="宋体" panose="02010600030101010101" pitchFamily="2" charset="-122"/>
                <a:ea typeface="宋体" panose="02010600030101010101" pitchFamily="2" charset="-122"/>
                <a:sym typeface="+mn-ea"/>
              </a:rPr>
              <a:t>院长讲党课</a:t>
            </a:r>
            <a:endParaRPr lang="zh-CN" altLang="en-US" sz="2400">
              <a:solidFill>
                <a:srgbClr val="FF000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2163445" y="1242060"/>
            <a:ext cx="9276080" cy="583565"/>
          </a:xfrm>
          <a:prstGeom prst="rect">
            <a:avLst/>
          </a:prstGeom>
          <a:noFill/>
        </p:spPr>
        <p:txBody>
          <a:bodyPr wrap="square" rtlCol="0">
            <a:spAutoFit/>
          </a:bodyPr>
          <a:p>
            <a:r>
              <a:rPr lang="zh-CN" altLang="en-US" sz="3200">
                <a:solidFill>
                  <a:srgbClr val="EF1810"/>
                </a:solidFill>
              </a:rPr>
              <a:t>10.实现巡视全覆盖、推进“两学一做”写入党章</a:t>
            </a:r>
            <a:endParaRPr lang="zh-CN" altLang="en-US" sz="3200">
              <a:solidFill>
                <a:srgbClr val="EF1810"/>
              </a:solidFill>
            </a:endParaRPr>
          </a:p>
        </p:txBody>
      </p:sp>
      <p:sp>
        <p:nvSpPr>
          <p:cNvPr id="4" name="文本框 3"/>
          <p:cNvSpPr txBox="1"/>
          <p:nvPr/>
        </p:nvSpPr>
        <p:spPr>
          <a:xfrm>
            <a:off x="560705" y="1825625"/>
            <a:ext cx="11071225" cy="3969385"/>
          </a:xfrm>
          <a:prstGeom prst="rect">
            <a:avLst/>
          </a:prstGeom>
          <a:noFill/>
        </p:spPr>
        <p:txBody>
          <a:bodyPr wrap="square" rtlCol="0">
            <a:spAutoFit/>
          </a:bodyPr>
          <a:p>
            <a:pPr fontAlgn="auto">
              <a:lnSpc>
                <a:spcPct val="150000"/>
              </a:lnSpc>
            </a:pPr>
            <a:r>
              <a:rPr lang="en-US" altLang="zh-CN" sz="2800">
                <a:solidFill>
                  <a:srgbClr val="C00000"/>
                </a:solidFill>
              </a:rPr>
              <a:t>       </a:t>
            </a:r>
            <a:r>
              <a:rPr lang="zh-CN" altLang="en-US" sz="2800">
                <a:solidFill>
                  <a:srgbClr val="C00000"/>
                </a:solidFill>
              </a:rPr>
              <a:t>实现巡视全覆盖；推进“两学一做”学习教育常态化制度化；明确中央军事委员会实行主席负责制，明确中央军事委员会负责军队中党的工作和政治工作。</a:t>
            </a:r>
            <a:endParaRPr lang="zh-CN" altLang="en-US" sz="2800">
              <a:solidFill>
                <a:srgbClr val="C00000"/>
              </a:solidFill>
            </a:endParaRPr>
          </a:p>
          <a:p>
            <a:pPr fontAlgn="auto">
              <a:lnSpc>
                <a:spcPct val="150000"/>
              </a:lnSpc>
            </a:pPr>
            <a:r>
              <a:rPr lang="zh-CN" altLang="en-US" sz="2800">
                <a:solidFill>
                  <a:srgbClr val="C00000"/>
                </a:solidFill>
              </a:rPr>
              <a:t>       把这些内容写入党章，有利于全党把握党的指导思想与时俱进，用习近平新时代中国特色社会主义思想武装头脑、指导实践、推动工作，有利于强化基层党组织政治功能，推动全面从严治党向纵深发展。</a:t>
            </a:r>
            <a:endParaRPr lang="zh-CN" altLang="en-US" sz="2800">
              <a:solidFill>
                <a:srgbClr val="C00000"/>
              </a:solidFill>
            </a:endParaRPr>
          </a:p>
        </p:txBody>
      </p:sp>
    </p:spTree>
  </p:cSld>
  <p:clrMapOvr>
    <a:masterClrMapping/>
  </p:clrMapOvr>
  <p:transition spd="slow"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84045" y="432435"/>
            <a:ext cx="3607435" cy="460375"/>
          </a:xfrm>
          <a:prstGeom prst="rect">
            <a:avLst/>
          </a:prstGeom>
          <a:noFill/>
        </p:spPr>
        <p:txBody>
          <a:bodyPr wrap="square" rtlCol="0">
            <a:spAutoFit/>
          </a:bodyPr>
          <a:p>
            <a:r>
              <a:rPr lang="zh-CN" altLang="en-US" sz="2400">
                <a:solidFill>
                  <a:srgbClr val="FF0000"/>
                </a:solidFill>
              </a:rPr>
              <a:t>院长讲党课</a:t>
            </a:r>
            <a:endParaRPr lang="zh-CN" altLang="en-US" sz="2400">
              <a:solidFill>
                <a:srgbClr val="FF0000"/>
              </a:solidFill>
            </a:endParaRPr>
          </a:p>
        </p:txBody>
      </p:sp>
      <p:sp>
        <p:nvSpPr>
          <p:cNvPr id="3" name="文本框 2"/>
          <p:cNvSpPr txBox="1"/>
          <p:nvPr/>
        </p:nvSpPr>
        <p:spPr>
          <a:xfrm>
            <a:off x="2355850" y="1212850"/>
            <a:ext cx="7480300" cy="583565"/>
          </a:xfrm>
          <a:prstGeom prst="rect">
            <a:avLst/>
          </a:prstGeom>
          <a:noFill/>
        </p:spPr>
        <p:txBody>
          <a:bodyPr wrap="square" rtlCol="0">
            <a:spAutoFit/>
          </a:bodyPr>
          <a:p>
            <a:r>
              <a:rPr lang="zh-CN" altLang="en-US" sz="3200">
                <a:solidFill>
                  <a:srgbClr val="FF0000"/>
                </a:solidFill>
              </a:rPr>
              <a:t>第三章  党章修改的意义</a:t>
            </a:r>
            <a:endParaRPr lang="zh-CN" altLang="en-US" sz="3200">
              <a:solidFill>
                <a:srgbClr val="FF0000"/>
              </a:solidFill>
            </a:endParaRPr>
          </a:p>
        </p:txBody>
      </p:sp>
      <p:pic>
        <p:nvPicPr>
          <p:cNvPr id="12" name="图片 11" descr="liangxueyizuo3.png"/>
          <p:cNvPicPr>
            <a:picLocks noChangeAspect="1"/>
          </p:cNvPicPr>
          <p:nvPr/>
        </p:nvPicPr>
        <p:blipFill rotWithShape="1">
          <a:blip r:embed="rId1" cstate="print"/>
          <a:srcRect r="16152"/>
          <a:stretch>
            <a:fillRect/>
          </a:stretch>
        </p:blipFill>
        <p:spPr>
          <a:xfrm>
            <a:off x="-1" y="1238128"/>
            <a:ext cx="12192001" cy="5619874"/>
          </a:xfrm>
          <a:prstGeom prst="rect">
            <a:avLst/>
          </a:prstGeom>
        </p:spPr>
      </p:pic>
      <p:sp>
        <p:nvSpPr>
          <p:cNvPr id="9" name="文本框 8"/>
          <p:cNvSpPr txBox="1"/>
          <p:nvPr/>
        </p:nvSpPr>
        <p:spPr>
          <a:xfrm>
            <a:off x="2064385" y="1882140"/>
            <a:ext cx="9495790" cy="2676525"/>
          </a:xfrm>
          <a:prstGeom prst="rect">
            <a:avLst/>
          </a:prstGeom>
          <a:noFill/>
        </p:spPr>
        <p:txBody>
          <a:bodyPr wrap="square" rtlCol="0">
            <a:spAutoFit/>
          </a:bodyPr>
          <a:p>
            <a:pPr fontAlgn="auto">
              <a:lnSpc>
                <a:spcPct val="200000"/>
              </a:lnSpc>
            </a:pPr>
            <a:r>
              <a:rPr lang="en-US" altLang="zh-CN" sz="2800">
                <a:solidFill>
                  <a:srgbClr val="BB120F"/>
                </a:solidFill>
              </a:rPr>
              <a:t>      </a:t>
            </a:r>
            <a:r>
              <a:rPr lang="zh-CN" altLang="en-US" sz="2800" b="1">
                <a:solidFill>
                  <a:srgbClr val="BB120F"/>
                </a:solidFill>
              </a:rPr>
              <a:t>继往开来，彰显新时期党的道路自信和理论自信</a:t>
            </a:r>
            <a:r>
              <a:rPr lang="zh-CN" altLang="en-US" sz="2800">
                <a:solidFill>
                  <a:srgbClr val="BB120F"/>
                </a:solidFill>
              </a:rPr>
              <a:t>。</a:t>
            </a:r>
            <a:endParaRPr lang="zh-CN" altLang="en-US" sz="2800">
              <a:solidFill>
                <a:srgbClr val="BB120F"/>
              </a:solidFill>
            </a:endParaRPr>
          </a:p>
          <a:p>
            <a:pPr fontAlgn="auto">
              <a:lnSpc>
                <a:spcPct val="200000"/>
              </a:lnSpc>
            </a:pPr>
            <a:r>
              <a:rPr lang="zh-CN" altLang="en-US" sz="2800">
                <a:solidFill>
                  <a:srgbClr val="BB120F"/>
                </a:solidFill>
              </a:rPr>
              <a:t>      </a:t>
            </a:r>
            <a:r>
              <a:rPr lang="zh-CN" altLang="en-US" sz="2800" b="1">
                <a:solidFill>
                  <a:srgbClr val="BB120F"/>
                </a:solidFill>
              </a:rPr>
              <a:t>高屋建瓴，推动全面深化改革各项事业有序发展。</a:t>
            </a:r>
            <a:r>
              <a:rPr lang="zh-CN" altLang="en-US" sz="2800">
                <a:solidFill>
                  <a:srgbClr val="BB120F"/>
                </a:solidFill>
              </a:rPr>
              <a:t> </a:t>
            </a:r>
            <a:endParaRPr lang="zh-CN" altLang="en-US" sz="2800">
              <a:solidFill>
                <a:srgbClr val="BB120F"/>
              </a:solidFill>
            </a:endParaRPr>
          </a:p>
          <a:p>
            <a:pPr fontAlgn="auto">
              <a:lnSpc>
                <a:spcPct val="200000"/>
              </a:lnSpc>
            </a:pPr>
            <a:r>
              <a:rPr lang="zh-CN" altLang="en-US" sz="2800">
                <a:solidFill>
                  <a:srgbClr val="BB120F"/>
                </a:solidFill>
              </a:rPr>
              <a:t>      </a:t>
            </a:r>
            <a:r>
              <a:rPr lang="zh-CN" altLang="en-US" sz="2800" b="1">
                <a:solidFill>
                  <a:srgbClr val="BB120F"/>
                </a:solidFill>
              </a:rPr>
              <a:t>审时度势，擘画中华民族伟大复兴的宏伟蓝图。</a:t>
            </a:r>
            <a:endParaRPr lang="zh-CN" altLang="en-US" sz="2800">
              <a:solidFill>
                <a:srgbClr val="BB120F"/>
              </a:solidFill>
            </a:endParaRPr>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28090" y="1737360"/>
            <a:ext cx="1398270" cy="1273175"/>
          </a:xfrm>
          <a:prstGeom prst="rect">
            <a:avLst/>
          </a:prstGeom>
        </p:spPr>
      </p:pic>
    </p:spTree>
  </p:cSld>
  <p:clrMapOvr>
    <a:masterClrMapping/>
  </p:clrMapOvr>
  <p:transition spd="slow" advTm="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liangxueyizuo3.png"/>
          <p:cNvPicPr>
            <a:picLocks noChangeAspect="1"/>
          </p:cNvPicPr>
          <p:nvPr/>
        </p:nvPicPr>
        <p:blipFill rotWithShape="1">
          <a:blip r:embed="rId1" cstate="print"/>
          <a:srcRect r="16152"/>
          <a:stretch>
            <a:fillRect/>
          </a:stretch>
        </p:blipFill>
        <p:spPr>
          <a:xfrm>
            <a:off x="-1" y="1238128"/>
            <a:ext cx="12192001" cy="5619874"/>
          </a:xfrm>
          <a:prstGeom prst="rect">
            <a:avLst/>
          </a:prstGeom>
        </p:spPr>
      </p:pic>
      <p:pic>
        <p:nvPicPr>
          <p:cNvPr id="11" name="图片 10" descr="liangxueyizuo3.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000" contrast="30000"/>
                    </a14:imgEffect>
                    <a14:imgEffect>
                      <a14:colorTemperature colorTemp="11500"/>
                    </a14:imgEffect>
                  </a14:imgLayer>
                </a14:imgProps>
              </a:ext>
            </a:extLst>
          </a:blip>
          <a:stretch>
            <a:fillRect/>
          </a:stretch>
        </p:blipFill>
        <p:spPr>
          <a:xfrm>
            <a:off x="-1" y="0"/>
            <a:ext cx="12192000" cy="1617579"/>
          </a:xfrm>
          <a:prstGeom prst="rect">
            <a:avLst/>
          </a:prstGeom>
        </p:spPr>
      </p:pic>
      <p:sp>
        <p:nvSpPr>
          <p:cNvPr id="23" name="矩形 22"/>
          <p:cNvSpPr/>
          <p:nvPr/>
        </p:nvSpPr>
        <p:spPr>
          <a:xfrm>
            <a:off x="2872206" y="3388785"/>
            <a:ext cx="6447677"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w="3175">
                  <a:noFill/>
                </a:ln>
                <a:gradFill>
                  <a:gsLst>
                    <a:gs pos="10000">
                      <a:srgbClr val="C00000"/>
                    </a:gs>
                    <a:gs pos="70000">
                      <a:srgbClr val="FF0000"/>
                    </a:gs>
                  </a:gsLst>
                  <a:lin ang="5400000" scaled="0"/>
                </a:gradFill>
                <a:effectLst/>
                <a:uLnTx/>
                <a:uFillTx/>
                <a:latin typeface="楷体" panose="02010609060101010101" pitchFamily="49" charset="-122"/>
                <a:ea typeface="楷体" panose="02010609060101010101" pitchFamily="49" charset="-122"/>
                <a:cs typeface="八大山人 V2007" panose="02000600000000000000" pitchFamily="2" charset="-122"/>
              </a:rPr>
              <a:t>谢谢大家！</a:t>
            </a:r>
            <a:endParaRPr kumimoji="0" lang="zh-CN" altLang="en-US" sz="6000" b="1" i="0" u="none" strike="noStrike" kern="1200" cap="none" spc="0" normalizeH="0" baseline="0" noProof="0" dirty="0">
              <a:ln w="3175">
                <a:noFill/>
              </a:ln>
              <a:gradFill>
                <a:gsLst>
                  <a:gs pos="10000">
                    <a:srgbClr val="C00000"/>
                  </a:gs>
                  <a:gs pos="70000">
                    <a:srgbClr val="FF0000"/>
                  </a:gs>
                </a:gsLst>
                <a:lin ang="5400000" scaled="0"/>
              </a:gradFill>
              <a:effectLst/>
              <a:uLnTx/>
              <a:uFillTx/>
              <a:latin typeface="楷体" panose="02010609060101010101" pitchFamily="49" charset="-122"/>
              <a:ea typeface="楷体" panose="02010609060101010101" pitchFamily="49" charset="-122"/>
              <a:cs typeface="八大山人 V2007" panose="02000600000000000000" pitchFamily="2" charset="-122"/>
            </a:endParaRPr>
          </a:p>
        </p:txBody>
      </p:sp>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9611178" y="3990845"/>
            <a:ext cx="2580821" cy="2861149"/>
          </a:xfrm>
          <a:prstGeom prst="rect">
            <a:avLst/>
          </a:prstGeom>
        </p:spPr>
      </p:pic>
      <p:sp>
        <p:nvSpPr>
          <p:cNvPr id="2" name="矩形 1"/>
          <p:cNvSpPr/>
          <p:nvPr/>
        </p:nvSpPr>
        <p:spPr>
          <a:xfrm>
            <a:off x="2025650" y="1720850"/>
            <a:ext cx="8140700" cy="1106805"/>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w="3175">
                  <a:noFill/>
                </a:ln>
                <a:gradFill>
                  <a:gsLst>
                    <a:gs pos="10000">
                      <a:srgbClr val="C00000"/>
                    </a:gs>
                    <a:gs pos="70000">
                      <a:srgbClr val="FF0000"/>
                    </a:gs>
                  </a:gsLst>
                  <a:lin ang="5400000" scaled="0"/>
                </a:gradFill>
                <a:effectLst/>
                <a:uLnTx/>
                <a:uFillTx/>
                <a:latin typeface="楷体" panose="02010609060101010101" pitchFamily="49" charset="-122"/>
                <a:ea typeface="楷体" panose="02010609060101010101" pitchFamily="49" charset="-122"/>
                <a:cs typeface="楷体" panose="02010609060101010101" pitchFamily="49" charset="-122"/>
              </a:rPr>
              <a:t>不忘初心  牢记使命！</a:t>
            </a:r>
            <a:endParaRPr kumimoji="0" lang="zh-CN" altLang="en-US" sz="6600" b="1" i="0" u="none" strike="noStrike" kern="1200" cap="none" spc="0" normalizeH="0" baseline="0" noProof="0" dirty="0">
              <a:ln w="3175">
                <a:noFill/>
              </a:ln>
              <a:gradFill>
                <a:gsLst>
                  <a:gs pos="10000">
                    <a:srgbClr val="C00000"/>
                  </a:gs>
                  <a:gs pos="70000">
                    <a:srgbClr val="FF0000"/>
                  </a:gs>
                </a:gsLst>
                <a:lin ang="5400000" scaled="0"/>
              </a:gradFill>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3599" y="1338136"/>
            <a:ext cx="11621069" cy="466479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947313" y="1842448"/>
            <a:ext cx="6585045" cy="3912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altLang="zh-CN" sz="2000" b="1" dirty="0" smtClean="0">
                <a:solidFill>
                  <a:srgbClr val="C00000"/>
                </a:solidFill>
                <a:latin typeface="微软雅黑" panose="020B0503020204020204" pitchFamily="82" charset="2"/>
                <a:ea typeface="微软雅黑" panose="020B0503020204020204" pitchFamily="82" charset="2"/>
              </a:rPr>
              <a:t>      </a:t>
            </a:r>
            <a:endParaRPr lang="zh-CN" altLang="en-US" sz="2100" b="1" dirty="0">
              <a:solidFill>
                <a:srgbClr val="C00000"/>
              </a:solidFill>
              <a:latin typeface="微软雅黑" panose="020B0503020204020204" pitchFamily="82" charset="2"/>
              <a:ea typeface="微软雅黑" panose="020B0503020204020204" pitchFamily="82" charset="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19525" r="17570"/>
          <a:stretch>
            <a:fillRect/>
          </a:stretch>
        </p:blipFill>
        <p:spPr>
          <a:xfrm>
            <a:off x="429905" y="1900503"/>
            <a:ext cx="4217158" cy="3772907"/>
          </a:xfrm>
          <a:prstGeom prst="rect">
            <a:avLst/>
          </a:prstGeom>
        </p:spPr>
      </p:pic>
      <p:sp>
        <p:nvSpPr>
          <p:cNvPr id="7" name="矩形: 圆角 7"/>
          <p:cNvSpPr/>
          <p:nvPr/>
        </p:nvSpPr>
        <p:spPr>
          <a:xfrm>
            <a:off x="3702685" y="1088390"/>
            <a:ext cx="2677795" cy="610870"/>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EFEE3"/>
                </a:solidFill>
                <a:latin typeface="微软雅黑" panose="020B0503020204020204" pitchFamily="82" charset="2"/>
                <a:ea typeface="微软雅黑" panose="020B0503020204020204" pitchFamily="82" charset="2"/>
              </a:rPr>
              <a:t>前      言</a:t>
            </a:r>
            <a:endParaRPr lang="zh-CN" altLang="en-US" sz="3200" b="1" dirty="0">
              <a:solidFill>
                <a:srgbClr val="FEFEE3"/>
              </a:solidFill>
              <a:latin typeface="微软雅黑" panose="020B0503020204020204" pitchFamily="82" charset="2"/>
              <a:ea typeface="微软雅黑" panose="020B0503020204020204" pitchFamily="82" charset="2"/>
            </a:endParaRPr>
          </a:p>
        </p:txBody>
      </p:sp>
      <p:sp>
        <p:nvSpPr>
          <p:cNvPr id="8" name="矩形 7"/>
          <p:cNvSpPr/>
          <p:nvPr/>
        </p:nvSpPr>
        <p:spPr>
          <a:xfrm>
            <a:off x="1934210" y="329565"/>
            <a:ext cx="7337425" cy="891540"/>
          </a:xfrm>
          <a:prstGeom prst="rect">
            <a:avLst/>
          </a:prstGeom>
          <a:noFill/>
        </p:spPr>
        <p:txBody>
          <a:bodyPr wrap="square" lIns="91440" tIns="45720" rIns="91440" bIns="45720">
            <a:spAutoFit/>
          </a:bodyPr>
          <a:lstStyle/>
          <a:p>
            <a:pPr algn="l"/>
            <a:r>
              <a:rPr lang="zh-CN" altLang="en-US" sz="2800" dirty="0" smtClean="0">
                <a:solidFill>
                  <a:srgbClr val="FF0000"/>
                </a:solidFill>
                <a:effectLst>
                  <a:outerShdw blurRad="50800" dist="50800" dir="5400000" algn="ctr" rotWithShape="0">
                    <a:schemeClr val="bg1"/>
                  </a:outerShdw>
                </a:effectLst>
                <a:latin typeface="宋体" panose="02010600030101010101" pitchFamily="2" charset="-122"/>
                <a:ea typeface="宋体" panose="02010600030101010101" pitchFamily="2" charset="-122"/>
              </a:rPr>
              <a:t>院长讲党课</a:t>
            </a:r>
            <a:endParaRPr lang="zh-CN" altLang="en-US" sz="4000" dirty="0" smtClean="0">
              <a:solidFill>
                <a:srgbClr val="FF0000"/>
              </a:solidFill>
              <a:effectLst>
                <a:outerShdw blurRad="50800" dist="50800" dir="5400000" algn="ctr" rotWithShape="0">
                  <a:schemeClr val="bg1"/>
                </a:outerShdw>
              </a:effectLst>
              <a:latin typeface="微软雅黑" panose="020B0503020204020204" pitchFamily="34" charset="-122"/>
            </a:endParaRPr>
          </a:p>
          <a:p>
            <a:pPr algn="ctr"/>
            <a:endParaRPr lang="zh-CN" alt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0" name="文本框 99"/>
          <p:cNvSpPr txBox="1"/>
          <p:nvPr/>
        </p:nvSpPr>
        <p:spPr>
          <a:xfrm>
            <a:off x="5074285" y="1901190"/>
            <a:ext cx="6457950" cy="3538220"/>
          </a:xfrm>
          <a:prstGeom prst="rect">
            <a:avLst/>
          </a:prstGeom>
          <a:noFill/>
          <a:ln w="9525">
            <a:noFill/>
          </a:ln>
        </p:spPr>
        <p:txBody>
          <a:bodyPr wrap="square">
            <a:spAutoFit/>
          </a:bodyPr>
          <a:p>
            <a:pPr indent="0"/>
            <a:r>
              <a:rPr lang="en-US" altLang="zh-CN" sz="3200" b="1">
                <a:solidFill>
                  <a:srgbClr val="FF0000"/>
                </a:solidFill>
                <a:latin typeface="楷体" panose="02010609060101010101" pitchFamily="49" charset="-122"/>
                <a:ea typeface="楷体" panose="02010609060101010101" pitchFamily="49" charset="-122"/>
              </a:rPr>
              <a:t>   </a:t>
            </a:r>
            <a:r>
              <a:rPr lang="zh-CN" sz="3200" b="1">
                <a:solidFill>
                  <a:srgbClr val="FF0000"/>
                </a:solidFill>
                <a:latin typeface="楷体" panose="02010609060101010101" pitchFamily="49" charset="-122"/>
                <a:ea typeface="楷体" panose="02010609060101010101" pitchFamily="49" charset="-122"/>
              </a:rPr>
              <a:t>中国共产党第十九次全国代表大会审议并一致通过十八届中央委员会提出的《中国共产党章程（修正案）》，决定这一修正案自通过之日起生效。</a:t>
            </a:r>
            <a:endParaRPr lang="zh-CN" sz="3200" b="1">
              <a:solidFill>
                <a:srgbClr val="FF0000"/>
              </a:solidFill>
              <a:latin typeface="楷体" panose="02010609060101010101" pitchFamily="49" charset="-122"/>
              <a:ea typeface="楷体" panose="02010609060101010101" pitchFamily="49" charset="-122"/>
            </a:endParaRPr>
          </a:p>
          <a:p>
            <a:pPr indent="0"/>
            <a:r>
              <a:rPr lang="zh-CN" sz="3200" b="1">
                <a:solidFill>
                  <a:srgbClr val="FF0000"/>
                </a:solidFill>
                <a:latin typeface="楷体" panose="02010609060101010101" pitchFamily="49" charset="-122"/>
                <a:ea typeface="楷体" panose="02010609060101010101" pitchFamily="49" charset="-122"/>
              </a:rPr>
              <a:t>    党章进行了哪些修改？哪些新思想、新论断、新概念写入了党章？</a:t>
            </a:r>
            <a:endParaRPr lang="zh-CN" altLang="en-US" sz="3200" b="1">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70"/>
          <p:cNvSpPr txBox="1"/>
          <p:nvPr/>
        </p:nvSpPr>
        <p:spPr>
          <a:xfrm>
            <a:off x="578223" y="555513"/>
            <a:ext cx="999310" cy="1753235"/>
          </a:xfrm>
          <a:prstGeom prst="rect">
            <a:avLst/>
          </a:prstGeom>
          <a:noFill/>
        </p:spPr>
        <p:txBody>
          <a:bodyPr wrap="square" rtlCol="0">
            <a:spAutoFit/>
          </a:bodyPr>
          <a:lstStyle/>
          <a:p>
            <a:endParaRPr lang="zh-CN" altLang="en-US" sz="5400" b="1" dirty="0">
              <a:solidFill>
                <a:srgbClr val="FFC000"/>
              </a:solidFill>
              <a:effectLst>
                <a:outerShdw blurRad="50800" dist="38100" dir="16200000" rotWithShape="0">
                  <a:prstClr val="black">
                    <a:alpha val="40000"/>
                  </a:prstClr>
                </a:outerShdw>
              </a:effectLst>
              <a:latin typeface="Impact" panose="020B0806030902050204" pitchFamily="34" charset="0"/>
              <a:ea typeface="宋体" panose="02010600030101010101" pitchFamily="2" charset="-122"/>
            </a:endParaRPr>
          </a:p>
          <a:p>
            <a:pPr algn="ctr"/>
            <a:endParaRPr lang="zh-CN" altLang="en-US" sz="5400" b="1" dirty="0">
              <a:solidFill>
                <a:srgbClr val="FFC000"/>
              </a:solidFill>
              <a:effectLst>
                <a:outerShdw blurRad="50800" dist="38100" dir="16200000" rotWithShape="0">
                  <a:prstClr val="black">
                    <a:alpha val="40000"/>
                  </a:prstClr>
                </a:outerShdw>
              </a:effectLst>
              <a:latin typeface="Impact" panose="020B0806030902050204" pitchFamily="34" charset="0"/>
              <a:ea typeface="宋体" panose="02010600030101010101" pitchFamily="2" charset="-122"/>
            </a:endParaRPr>
          </a:p>
        </p:txBody>
      </p:sp>
      <p:sp>
        <p:nvSpPr>
          <p:cNvPr id="167" name=" 167"/>
          <p:cNvSpPr/>
          <p:nvPr/>
        </p:nvSpPr>
        <p:spPr>
          <a:xfrm>
            <a:off x="751840" y="1170940"/>
            <a:ext cx="1490345" cy="2752725"/>
          </a:xfrm>
          <a:prstGeom prst="roundRect">
            <a:avLst/>
          </a:prstGeom>
          <a:solidFill>
            <a:srgbClr val="C00000"/>
          </a:solidFill>
          <a:effectLst>
            <a:outerShdw blurRad="76200" dir="13500000" sy="23000" kx="1200000" algn="br" rotWithShape="0">
              <a:prstClr val="black">
                <a:alpha val="20000"/>
              </a:prstClr>
            </a:outerShdw>
            <a:reflection blurRad="6350" stA="50000" endA="300" endPos="55000" dir="5400000" sy="-100000" algn="bl" rotWithShape="0"/>
          </a:effectLst>
        </p:spPr>
        <p:style>
          <a:lnRef idx="2">
            <a:schemeClr val="accent5"/>
          </a:lnRef>
          <a:fillRef idx="1">
            <a:schemeClr val="lt1"/>
          </a:fillRef>
          <a:effectRef idx="0">
            <a:schemeClr val="accent5"/>
          </a:effectRef>
          <a:fontRef idx="minor">
            <a:schemeClr val="dk1"/>
          </a:fontRef>
        </p:style>
        <p:txBody>
          <a:bodyPr anchor="ctr">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矩形 7"/>
          <p:cNvSpPr/>
          <p:nvPr/>
        </p:nvSpPr>
        <p:spPr>
          <a:xfrm>
            <a:off x="851535" y="1583055"/>
            <a:ext cx="1290320" cy="1927860"/>
          </a:xfrm>
          <a:prstGeom prst="rect">
            <a:avLst/>
          </a:prstGeom>
          <a:noFill/>
          <a:ln>
            <a:noFill/>
          </a:ln>
        </p:spPr>
        <p:txBody>
          <a:bodyPr vert="eaVert" wrap="none" rtlCol="0" anchor="t">
            <a:spAutoFit/>
            <a:scene3d>
              <a:camera prst="orthographicFront"/>
              <a:lightRig rig="soft" dir="t">
                <a:rot lat="0" lon="0" rev="15600000"/>
              </a:lightRig>
            </a:scene3d>
            <a:sp3d extrusionH="57150" prstMaterial="softEdge">
              <a:bevelT w="25400" h="38100"/>
            </a:sp3d>
          </a:bodyPr>
          <a:p>
            <a:pPr algn="ctr"/>
            <a:r>
              <a:rPr lang="zh-CN" altLang="en-US" sz="7200" b="1">
                <a:solidFill>
                  <a:schemeClr val="accent4"/>
                </a:solidFill>
                <a:effectLst/>
              </a:rPr>
              <a:t>目录</a:t>
            </a:r>
            <a:endParaRPr lang="zh-CN" altLang="en-US" sz="7200" b="1">
              <a:solidFill>
                <a:schemeClr val="accent4"/>
              </a:solidFill>
              <a:effectLst/>
            </a:endParaRPr>
          </a:p>
        </p:txBody>
      </p:sp>
      <p:sp>
        <p:nvSpPr>
          <p:cNvPr id="219" name=" 219"/>
          <p:cNvSpPr/>
          <p:nvPr/>
        </p:nvSpPr>
        <p:spPr>
          <a:xfrm>
            <a:off x="2994660" y="1038860"/>
            <a:ext cx="5687060" cy="110490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19"/>
          <p:cNvSpPr/>
          <p:nvPr/>
        </p:nvSpPr>
        <p:spPr>
          <a:xfrm>
            <a:off x="2994660" y="2576195"/>
            <a:ext cx="5687060" cy="109474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219"/>
          <p:cNvSpPr/>
          <p:nvPr/>
        </p:nvSpPr>
        <p:spPr>
          <a:xfrm>
            <a:off x="2994660" y="4259580"/>
            <a:ext cx="5687695" cy="113347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文本框 5"/>
          <p:cNvSpPr txBox="1"/>
          <p:nvPr/>
        </p:nvSpPr>
        <p:spPr>
          <a:xfrm>
            <a:off x="3422650" y="1289050"/>
            <a:ext cx="4782820" cy="553085"/>
          </a:xfrm>
          <a:prstGeom prst="rect">
            <a:avLst/>
          </a:prstGeom>
          <a:noFill/>
        </p:spPr>
        <p:txBody>
          <a:bodyPr wrap="square" rtlCol="0">
            <a:spAutoFit/>
          </a:bodyPr>
          <a:p>
            <a:r>
              <a:rPr lang="zh-CN" altLang="en-US" sz="3000" b="1">
                <a:solidFill>
                  <a:schemeClr val="bg1"/>
                </a:solidFill>
                <a:latin typeface="楷体_GB2312" panose="02010609030101010101" charset="-122"/>
                <a:ea typeface="楷体_GB2312" panose="02010609030101010101" charset="-122"/>
              </a:rPr>
              <a:t>第一章  党章修改的背景</a:t>
            </a:r>
            <a:endParaRPr lang="zh-CN" altLang="en-US" sz="3000" b="1">
              <a:solidFill>
                <a:schemeClr val="bg1"/>
              </a:solidFill>
              <a:latin typeface="楷体_GB2312" panose="02010609030101010101" charset="-122"/>
              <a:ea typeface="楷体_GB2312" panose="02010609030101010101" charset="-122"/>
            </a:endParaRPr>
          </a:p>
        </p:txBody>
      </p:sp>
      <p:sp>
        <p:nvSpPr>
          <p:cNvPr id="7" name="文本框 6"/>
          <p:cNvSpPr txBox="1"/>
          <p:nvPr/>
        </p:nvSpPr>
        <p:spPr>
          <a:xfrm>
            <a:off x="3422650" y="2840355"/>
            <a:ext cx="4782820" cy="553085"/>
          </a:xfrm>
          <a:prstGeom prst="rect">
            <a:avLst/>
          </a:prstGeom>
          <a:noFill/>
        </p:spPr>
        <p:txBody>
          <a:bodyPr wrap="square" rtlCol="0">
            <a:spAutoFit/>
          </a:bodyPr>
          <a:p>
            <a:r>
              <a:rPr lang="zh-CN" altLang="en-US" sz="3000" b="1">
                <a:solidFill>
                  <a:schemeClr val="bg1"/>
                </a:solidFill>
                <a:latin typeface="楷体_GB2312" panose="02010609030101010101" charset="-122"/>
                <a:ea typeface="楷体_GB2312" panose="02010609030101010101" charset="-122"/>
              </a:rPr>
              <a:t>第二章  党章修改的内容</a:t>
            </a:r>
            <a:endParaRPr lang="zh-CN" altLang="en-US" sz="3000" b="1">
              <a:solidFill>
                <a:schemeClr val="bg1"/>
              </a:solidFill>
              <a:latin typeface="楷体_GB2312" panose="02010609030101010101" charset="-122"/>
              <a:ea typeface="楷体_GB2312" panose="02010609030101010101" charset="-122"/>
            </a:endParaRPr>
          </a:p>
        </p:txBody>
      </p:sp>
      <p:sp>
        <p:nvSpPr>
          <p:cNvPr id="9" name="文本框 8"/>
          <p:cNvSpPr txBox="1"/>
          <p:nvPr/>
        </p:nvSpPr>
        <p:spPr>
          <a:xfrm>
            <a:off x="3562985" y="4565015"/>
            <a:ext cx="4641850" cy="553085"/>
          </a:xfrm>
          <a:prstGeom prst="rect">
            <a:avLst/>
          </a:prstGeom>
          <a:noFill/>
        </p:spPr>
        <p:txBody>
          <a:bodyPr wrap="square" rtlCol="0">
            <a:spAutoFit/>
          </a:bodyPr>
          <a:p>
            <a:r>
              <a:rPr lang="zh-CN" altLang="en-US" sz="3000" b="1">
                <a:solidFill>
                  <a:schemeClr val="bg1"/>
                </a:solidFill>
                <a:latin typeface="楷体_GB2312" panose="02010609030101010101" charset="-122"/>
                <a:ea typeface="楷体_GB2312" panose="02010609030101010101" charset="-122"/>
              </a:rPr>
              <a:t>第三章  党章修改的意义</a:t>
            </a:r>
            <a:endParaRPr lang="zh-CN" altLang="en-US" sz="3000" b="1">
              <a:solidFill>
                <a:schemeClr val="bg1"/>
              </a:solidFill>
              <a:latin typeface="楷体_GB2312" panose="02010609030101010101" charset="-122"/>
              <a:ea typeface="楷体_GB2312" panose="02010609030101010101" charset="-122"/>
            </a:endParaRPr>
          </a:p>
        </p:txBody>
      </p:sp>
      <p:pic>
        <p:nvPicPr>
          <p:cNvPr id="29" name="图片 28"/>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5000" contrast="40000"/>
                    </a14:imgEffect>
                    <a14:imgEffect>
                      <a14:colorTemperature colorTemp="11500"/>
                    </a14:imgEffect>
                  </a14:imgLayer>
                </a14:imgProps>
              </a:ext>
              <a:ext uri="{28A0092B-C50C-407E-A947-70E740481C1C}">
                <a14:useLocalDpi xmlns:a14="http://schemas.microsoft.com/office/drawing/2010/main" val="0"/>
              </a:ext>
            </a:extLst>
          </a:blip>
          <a:stretch>
            <a:fillRect/>
          </a:stretch>
        </p:blipFill>
        <p:spPr>
          <a:xfrm rot="451988">
            <a:off x="9349740" y="308610"/>
            <a:ext cx="1568450" cy="1568450"/>
          </a:xfrm>
          <a:prstGeom prst="rect">
            <a:avLst/>
          </a:prstGeom>
        </p:spPr>
      </p:pic>
      <p:pic>
        <p:nvPicPr>
          <p:cNvPr id="2" name="图片 1"/>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5000" contrast="40000"/>
                    </a14:imgEffect>
                    <a14:imgEffect>
                      <a14:colorTemperature colorTemp="11500"/>
                    </a14:imgEffect>
                  </a14:imgLayer>
                </a14:imgProps>
              </a:ext>
              <a:ext uri="{28A0092B-C50C-407E-A947-70E740481C1C}">
                <a14:useLocalDpi xmlns:a14="http://schemas.microsoft.com/office/drawing/2010/main" val="0"/>
              </a:ext>
            </a:extLst>
          </a:blip>
          <a:stretch>
            <a:fillRect/>
          </a:stretch>
        </p:blipFill>
        <p:spPr>
          <a:xfrm rot="451988">
            <a:off x="10815955" y="1102360"/>
            <a:ext cx="1041400" cy="1041400"/>
          </a:xfrm>
          <a:prstGeom prst="rect">
            <a:avLst/>
          </a:prstGeom>
        </p:spPr>
      </p:pic>
      <p:pic>
        <p:nvPicPr>
          <p:cNvPr id="14" name="图片 3"/>
          <p:cNvPicPr>
            <a:picLocks noChangeAspect="1" noChangeArrowheads="1"/>
          </p:cNvPicPr>
          <p:nvPr/>
        </p:nvPicPr>
        <p:blipFill>
          <a:blip r:embed="rId3" cstate="print"/>
          <a:srcRect r="62654" b="71304"/>
          <a:stretch>
            <a:fillRect/>
          </a:stretch>
        </p:blipFill>
        <p:spPr bwMode="auto">
          <a:xfrm>
            <a:off x="0" y="0"/>
            <a:ext cx="2994660" cy="1534160"/>
          </a:xfrm>
          <a:prstGeom prst="rect">
            <a:avLst/>
          </a:prstGeom>
          <a:noFill/>
          <a:ln w="9525">
            <a:noFill/>
            <a:miter lim="800000"/>
            <a:headEnd/>
            <a:tailEnd/>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p:cNvGrpSpPr/>
          <p:nvPr/>
        </p:nvGrpSpPr>
        <p:grpSpPr>
          <a:xfrm>
            <a:off x="737870" y="1800225"/>
            <a:ext cx="3211195" cy="4688840"/>
            <a:chOff x="2052608" y="1657350"/>
            <a:chExt cx="3706080" cy="5341852"/>
          </a:xfrm>
        </p:grpSpPr>
        <p:sp>
          <p:nvSpPr>
            <p:cNvPr id="9" name="矩形: 圆角 8"/>
            <p:cNvSpPr/>
            <p:nvPr/>
          </p:nvSpPr>
          <p:spPr>
            <a:xfrm>
              <a:off x="2052608" y="1657350"/>
              <a:ext cx="3706080" cy="5341852"/>
            </a:xfrm>
            <a:prstGeom prst="roundRect">
              <a:avLst>
                <a:gd name="adj" fmla="val 644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党章的修改是在一定的历史和国情背景下进行的，它对于党的建设和发展具有重要的意义。</a:t>
              </a:r>
              <a:endPar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2154671" y="3543306"/>
              <a:ext cx="3502882" cy="577302"/>
            </a:xfrm>
            <a:prstGeom prst="rect">
              <a:avLst/>
            </a:prstGeom>
          </p:spPr>
          <p:txBody>
            <a:bodyPr wrap="square">
              <a:spAutoFit/>
            </a:bodyPr>
            <a:lstStyle/>
            <a:p>
              <a:pPr lvl="0">
                <a:lnSpc>
                  <a:spcPct val="150000"/>
                </a:lnSpc>
                <a:defRPr/>
              </a:pPr>
              <a:endParaRPr kumimoji="0" lang="zh-CN" altLang="en-US" sz="1800" b="1" i="0" u="none" strike="noStrike" kern="1200" cap="none" spc="0" normalizeH="0" baseline="0" noProof="0" dirty="0">
                <a:ln>
                  <a:noFill/>
                </a:ln>
                <a:solidFill>
                  <a:srgbClr val="FFFAE3"/>
                </a:solidFill>
                <a:effectLst/>
                <a:uLnTx/>
                <a:uFillTx/>
                <a:latin typeface="微软雅黑" panose="020B0503020204020204" pitchFamily="34" charset="-122"/>
                <a:ea typeface="微软雅黑" panose="020B0503020204020204" pitchFamily="34" charset="-122"/>
                <a:cs typeface="+mn-cs"/>
              </a:endParaRPr>
            </a:p>
          </p:txBody>
        </p:sp>
        <p:sp>
          <p:nvSpPr>
            <p:cNvPr id="10" name="Freeform 5"/>
            <p:cNvSpPr>
              <a:spLocks noChangeAspect="1"/>
            </p:cNvSpPr>
            <p:nvPr/>
          </p:nvSpPr>
          <p:spPr bwMode="auto">
            <a:xfrm>
              <a:off x="3220789" y="1851231"/>
              <a:ext cx="1368985" cy="1133624"/>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E3"/>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 name="对话气泡: 椭圆形 4"/>
          <p:cNvSpPr/>
          <p:nvPr/>
        </p:nvSpPr>
        <p:spPr>
          <a:xfrm flipH="1">
            <a:off x="4244340" y="1689100"/>
            <a:ext cx="2063115" cy="801370"/>
          </a:xfrm>
          <a:prstGeom prst="wedgeEllipseCallout">
            <a:avLst>
              <a:gd name="adj1" fmla="val -51536"/>
              <a:gd name="adj2" fmla="val 545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FAE3"/>
              </a:solidFill>
              <a:effectLst/>
              <a:uLnTx/>
              <a:uFillTx/>
              <a:latin typeface="微软雅黑" panose="020B0503020204020204" pitchFamily="34" charset="-122"/>
              <a:ea typeface="微软雅黑" panose="020B0503020204020204" pitchFamily="34" charset="-122"/>
              <a:cs typeface="+mn-cs"/>
            </a:endParaRPr>
          </a:p>
        </p:txBody>
      </p:sp>
      <p:sp>
        <p:nvSpPr>
          <p:cNvPr id="7" name="对话气泡: 椭圆形 6"/>
          <p:cNvSpPr/>
          <p:nvPr/>
        </p:nvSpPr>
        <p:spPr>
          <a:xfrm flipH="1">
            <a:off x="4244975" y="2827020"/>
            <a:ext cx="2183765" cy="801370"/>
          </a:xfrm>
          <a:prstGeom prst="wedgeEllipseCallout">
            <a:avLst>
              <a:gd name="adj1" fmla="val -51536"/>
              <a:gd name="adj2" fmla="val 54561"/>
            </a:avLst>
          </a:prstGeom>
          <a:solidFill>
            <a:srgbClr val="8E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对话气泡: 椭圆形 7"/>
          <p:cNvSpPr/>
          <p:nvPr/>
        </p:nvSpPr>
        <p:spPr>
          <a:xfrm flipH="1">
            <a:off x="4361180" y="3963670"/>
            <a:ext cx="2169795" cy="801370"/>
          </a:xfrm>
          <a:prstGeom prst="wedgeEllipseCallout">
            <a:avLst>
              <a:gd name="adj1" fmla="val -51536"/>
              <a:gd name="adj2" fmla="val 545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1863090" y="362585"/>
            <a:ext cx="3456940" cy="891540"/>
          </a:xfrm>
          <a:prstGeom prst="rect">
            <a:avLst/>
          </a:prstGeom>
          <a:noFill/>
        </p:spPr>
        <p:txBody>
          <a:bodyPr wrap="square" lIns="91440" tIns="45720" rIns="91440" bIns="45720">
            <a:spAutoFit/>
          </a:bodyPr>
          <a:lstStyle/>
          <a:p>
            <a:pPr algn="l"/>
            <a:r>
              <a:rPr lang="zh-CN" altLang="en-US" sz="2800" dirty="0" smtClean="0">
                <a:solidFill>
                  <a:srgbClr val="FF0000"/>
                </a:solidFill>
                <a:effectLst>
                  <a:outerShdw blurRad="50800" dist="50800" dir="5400000" algn="ctr" rotWithShape="0">
                    <a:schemeClr val="bg1"/>
                  </a:outerShdw>
                </a:effectLst>
                <a:latin typeface="宋体" panose="02010600030101010101" pitchFamily="2" charset="-122"/>
                <a:ea typeface="宋体" panose="02010600030101010101" pitchFamily="2" charset="-122"/>
              </a:rPr>
              <a:t>院长讲党课</a:t>
            </a:r>
            <a:endParaRPr lang="zh-CN" altLang="en-US" sz="4000" dirty="0" smtClean="0">
              <a:solidFill>
                <a:srgbClr val="FF0000"/>
              </a:solidFill>
              <a:effectLst>
                <a:outerShdw blurRad="50800" dist="50800" dir="5400000" algn="ctr" rotWithShape="0">
                  <a:schemeClr val="bg1"/>
                </a:outerShdw>
              </a:effectLst>
              <a:latin typeface="微软雅黑" panose="020B0503020204020204" pitchFamily="34" charset="-122"/>
            </a:endParaRPr>
          </a:p>
          <a:p>
            <a:pPr algn="ctr"/>
            <a:endParaRPr lang="zh-CN" alt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文本框 19"/>
          <p:cNvSpPr txBox="1"/>
          <p:nvPr/>
        </p:nvSpPr>
        <p:spPr>
          <a:xfrm>
            <a:off x="1275080" y="1105535"/>
            <a:ext cx="5292090" cy="583565"/>
          </a:xfrm>
          <a:prstGeom prst="rect">
            <a:avLst/>
          </a:prstGeom>
          <a:noFill/>
        </p:spPr>
        <p:txBody>
          <a:bodyPr wrap="square" rtlCol="0">
            <a:spAutoFit/>
          </a:bodyPr>
          <a:p>
            <a:r>
              <a:rPr lang="zh-CN" altLang="en-US" sz="3200" b="1">
                <a:solidFill>
                  <a:srgbClr val="FF3300"/>
                </a:solidFill>
                <a:latin typeface="宋体" panose="02010600030101010101" pitchFamily="2" charset="-122"/>
                <a:ea typeface="宋体" panose="02010600030101010101" pitchFamily="2" charset="-122"/>
              </a:rPr>
              <a:t>第一章 党章修改的背景</a:t>
            </a:r>
            <a:endParaRPr lang="zh-CN" altLang="en-US" sz="3200" b="1">
              <a:solidFill>
                <a:srgbClr val="FF3300"/>
              </a:solidFill>
              <a:latin typeface="宋体" panose="02010600030101010101" pitchFamily="2" charset="-122"/>
              <a:ea typeface="宋体" panose="02010600030101010101" pitchFamily="2" charset="-122"/>
            </a:endParaRPr>
          </a:p>
        </p:txBody>
      </p:sp>
      <p:sp>
        <p:nvSpPr>
          <p:cNvPr id="22" name="对话气泡: 椭圆形 6"/>
          <p:cNvSpPr/>
          <p:nvPr/>
        </p:nvSpPr>
        <p:spPr>
          <a:xfrm flipH="1">
            <a:off x="4244975" y="5162550"/>
            <a:ext cx="2286000" cy="802005"/>
          </a:xfrm>
          <a:prstGeom prst="wedgeEllipseCallout">
            <a:avLst>
              <a:gd name="adj1" fmla="val -51536"/>
              <a:gd name="adj2" fmla="val 54561"/>
            </a:avLst>
          </a:prstGeom>
          <a:solidFill>
            <a:srgbClr val="8E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文本框 23"/>
          <p:cNvSpPr txBox="1"/>
          <p:nvPr/>
        </p:nvSpPr>
        <p:spPr>
          <a:xfrm>
            <a:off x="4608830" y="1831340"/>
            <a:ext cx="1386840" cy="398780"/>
          </a:xfrm>
          <a:prstGeom prst="rect">
            <a:avLst/>
          </a:prstGeom>
          <a:noFill/>
        </p:spPr>
        <p:txBody>
          <a:bodyPr wrap="square" rtlCol="0">
            <a:spAutoFit/>
          </a:bodyPr>
          <a:p>
            <a:pPr algn="ctr"/>
            <a:r>
              <a:rPr lang="zh-CN" altLang="en-US" sz="2000" b="1">
                <a:solidFill>
                  <a:schemeClr val="bg1"/>
                </a:solidFill>
              </a:rPr>
              <a:t>地位上看</a:t>
            </a:r>
            <a:endParaRPr lang="zh-CN" altLang="en-US" sz="2000" b="1">
              <a:solidFill>
                <a:schemeClr val="bg1"/>
              </a:solidFill>
            </a:endParaRPr>
          </a:p>
        </p:txBody>
      </p:sp>
      <p:sp>
        <p:nvSpPr>
          <p:cNvPr id="25" name="文本框 24"/>
          <p:cNvSpPr txBox="1"/>
          <p:nvPr/>
        </p:nvSpPr>
        <p:spPr>
          <a:xfrm>
            <a:off x="4476750" y="3056890"/>
            <a:ext cx="1718945" cy="398780"/>
          </a:xfrm>
          <a:prstGeom prst="rect">
            <a:avLst/>
          </a:prstGeom>
          <a:noFill/>
        </p:spPr>
        <p:txBody>
          <a:bodyPr wrap="square" rtlCol="0">
            <a:spAutoFit/>
          </a:bodyPr>
          <a:p>
            <a:pPr algn="ctr"/>
            <a:r>
              <a:rPr lang="zh-CN" altLang="en-US" sz="2000" b="1">
                <a:solidFill>
                  <a:schemeClr val="bg1"/>
                </a:solidFill>
              </a:rPr>
              <a:t>作用和性质看</a:t>
            </a:r>
            <a:endParaRPr lang="zh-CN" altLang="en-US" sz="2000" b="1">
              <a:solidFill>
                <a:schemeClr val="bg1"/>
              </a:solidFill>
            </a:endParaRPr>
          </a:p>
        </p:txBody>
      </p:sp>
      <p:sp>
        <p:nvSpPr>
          <p:cNvPr id="26" name="文本框 25"/>
          <p:cNvSpPr txBox="1"/>
          <p:nvPr/>
        </p:nvSpPr>
        <p:spPr>
          <a:xfrm>
            <a:off x="4697095" y="4164965"/>
            <a:ext cx="1498600" cy="398780"/>
          </a:xfrm>
          <a:prstGeom prst="rect">
            <a:avLst/>
          </a:prstGeom>
          <a:noFill/>
        </p:spPr>
        <p:txBody>
          <a:bodyPr wrap="square" rtlCol="0">
            <a:spAutoFit/>
          </a:bodyPr>
          <a:p>
            <a:pPr algn="ctr"/>
            <a:r>
              <a:rPr lang="zh-CN" altLang="en-US" sz="2000" b="1">
                <a:solidFill>
                  <a:schemeClr val="bg1"/>
                </a:solidFill>
              </a:rPr>
              <a:t>内容上看</a:t>
            </a:r>
            <a:endParaRPr lang="zh-CN" altLang="en-US" sz="2000" b="1">
              <a:solidFill>
                <a:schemeClr val="bg1"/>
              </a:solidFill>
            </a:endParaRPr>
          </a:p>
        </p:txBody>
      </p:sp>
      <p:sp>
        <p:nvSpPr>
          <p:cNvPr id="27" name="文本框 26"/>
          <p:cNvSpPr txBox="1"/>
          <p:nvPr/>
        </p:nvSpPr>
        <p:spPr>
          <a:xfrm>
            <a:off x="4697095" y="5363845"/>
            <a:ext cx="1467485" cy="398780"/>
          </a:xfrm>
          <a:prstGeom prst="rect">
            <a:avLst/>
          </a:prstGeom>
          <a:noFill/>
        </p:spPr>
        <p:txBody>
          <a:bodyPr wrap="square" rtlCol="0">
            <a:spAutoFit/>
          </a:bodyPr>
          <a:p>
            <a:pPr algn="ctr"/>
            <a:r>
              <a:rPr lang="zh-CN" altLang="en-US" sz="2000" b="1">
                <a:solidFill>
                  <a:schemeClr val="bg1"/>
                </a:solidFill>
              </a:rPr>
              <a:t>适用范围看</a:t>
            </a:r>
            <a:endParaRPr lang="zh-CN" altLang="en-US" sz="2000" b="1">
              <a:solidFill>
                <a:schemeClr val="bg1"/>
              </a:solidFill>
            </a:endParaRPr>
          </a:p>
        </p:txBody>
      </p:sp>
      <p:sp>
        <p:nvSpPr>
          <p:cNvPr id="28" name="文本框 27"/>
          <p:cNvSpPr txBox="1"/>
          <p:nvPr/>
        </p:nvSpPr>
        <p:spPr>
          <a:xfrm>
            <a:off x="6633210" y="1845310"/>
            <a:ext cx="5369560" cy="645160"/>
          </a:xfrm>
          <a:prstGeom prst="rect">
            <a:avLst/>
          </a:prstGeom>
          <a:noFill/>
        </p:spPr>
        <p:txBody>
          <a:bodyPr wrap="square" rtlCol="0">
            <a:spAutoFit/>
          </a:bodyPr>
          <a:p>
            <a:r>
              <a:rPr lang="zh-CN" altLang="en-US" b="1"/>
              <a:t>是中国共产党的最高法规,在党内制定的所有法规中,处于最高地位。</a:t>
            </a:r>
            <a:endParaRPr lang="zh-CN" altLang="en-US" b="1"/>
          </a:p>
        </p:txBody>
      </p:sp>
      <p:sp>
        <p:nvSpPr>
          <p:cNvPr id="32" name="文本框 31"/>
          <p:cNvSpPr txBox="1"/>
          <p:nvPr/>
        </p:nvSpPr>
        <p:spPr>
          <a:xfrm>
            <a:off x="6580505" y="3056890"/>
            <a:ext cx="5119370" cy="645160"/>
          </a:xfrm>
          <a:prstGeom prst="rect">
            <a:avLst/>
          </a:prstGeom>
          <a:noFill/>
        </p:spPr>
        <p:txBody>
          <a:bodyPr wrap="square" rtlCol="0">
            <a:spAutoFit/>
          </a:bodyPr>
          <a:p>
            <a:r>
              <a:rPr lang="en-US" altLang="zh-CN" b="1"/>
              <a:t> </a:t>
            </a:r>
            <a:r>
              <a:rPr lang="zh-CN" altLang="en-US" b="1"/>
              <a:t>是管根本的,是管党治党的根本大法。</a:t>
            </a:r>
            <a:endParaRPr lang="zh-CN" altLang="en-US"/>
          </a:p>
          <a:p>
            <a:endParaRPr lang="zh-CN" altLang="en-US"/>
          </a:p>
        </p:txBody>
      </p:sp>
      <p:sp>
        <p:nvSpPr>
          <p:cNvPr id="33" name="文本框 32"/>
          <p:cNvSpPr txBox="1"/>
          <p:nvPr/>
        </p:nvSpPr>
        <p:spPr>
          <a:xfrm>
            <a:off x="6690360" y="3963670"/>
            <a:ext cx="5254625" cy="1198880"/>
          </a:xfrm>
          <a:prstGeom prst="rect">
            <a:avLst/>
          </a:prstGeom>
          <a:noFill/>
        </p:spPr>
        <p:txBody>
          <a:bodyPr wrap="square" rtlCol="0">
            <a:spAutoFit/>
          </a:bodyPr>
          <a:p>
            <a:r>
              <a:rPr lang="zh-CN" altLang="en-US" b="1"/>
              <a:t>总纲规定了党的性质、宗旨和指导思想，集中体现了党的理论和路线方针政策；从条文部分看, 规定了党的组织制度和党的组织的作用，规范了党员和干部的条件和作用,明确了党的纪律。</a:t>
            </a:r>
            <a:endParaRPr lang="zh-CN" altLang="en-US" b="1"/>
          </a:p>
        </p:txBody>
      </p:sp>
      <p:sp>
        <p:nvSpPr>
          <p:cNvPr id="35" name="文本框 34"/>
          <p:cNvSpPr txBox="1"/>
          <p:nvPr/>
        </p:nvSpPr>
        <p:spPr>
          <a:xfrm>
            <a:off x="6690995" y="5595620"/>
            <a:ext cx="4899025" cy="368300"/>
          </a:xfrm>
          <a:prstGeom prst="rect">
            <a:avLst/>
          </a:prstGeom>
          <a:noFill/>
        </p:spPr>
        <p:txBody>
          <a:bodyPr wrap="square" rtlCol="0">
            <a:spAutoFit/>
          </a:bodyPr>
          <a:p>
            <a:r>
              <a:rPr lang="zh-CN" altLang="en-US" b="1"/>
              <a:t>适用于党的所有组织和全体共产党员。</a:t>
            </a:r>
            <a:endParaRPr lang="zh-CN" altLang="en-US" b="1"/>
          </a:p>
        </p:txBody>
      </p:sp>
    </p:spTree>
  </p:cSld>
  <p:clrMapOvr>
    <a:masterClrMapping/>
  </p:clrMapOvr>
  <p:transition spd="slow"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877695" y="494030"/>
            <a:ext cx="2995930" cy="460375"/>
          </a:xfrm>
          <a:prstGeom prst="rect">
            <a:avLst/>
          </a:prstGeom>
          <a:noFill/>
        </p:spPr>
        <p:txBody>
          <a:bodyPr wrap="square" rtlCol="0">
            <a:spAutoFit/>
          </a:bodyPr>
          <a:p>
            <a:r>
              <a:rPr lang="zh-CN" altLang="en-US" sz="2400">
                <a:solidFill>
                  <a:srgbClr val="FF0000"/>
                </a:solidFill>
                <a:latin typeface="宋体" panose="02010600030101010101" pitchFamily="2" charset="-122"/>
                <a:ea typeface="宋体" panose="02010600030101010101" pitchFamily="2" charset="-122"/>
              </a:rPr>
              <a:t>院长讲党课</a:t>
            </a:r>
            <a:endParaRPr lang="zh-CN" altLang="en-US" sz="2400">
              <a:solidFill>
                <a:srgbClr val="FF0000"/>
              </a:solidFill>
              <a:latin typeface="宋体" panose="02010600030101010101" pitchFamily="2" charset="-122"/>
              <a:ea typeface="宋体" panose="02010600030101010101" pitchFamily="2" charset="-122"/>
            </a:endParaRPr>
          </a:p>
        </p:txBody>
      </p:sp>
      <p:sp>
        <p:nvSpPr>
          <p:cNvPr id="38" name="矩形 37"/>
          <p:cNvSpPr/>
          <p:nvPr/>
        </p:nvSpPr>
        <p:spPr>
          <a:xfrm>
            <a:off x="5727700" y="1593215"/>
            <a:ext cx="736600" cy="4883785"/>
          </a:xfrm>
          <a:prstGeom prst="rect">
            <a:avLst/>
          </a:prstGeom>
          <a:noFill/>
          <a:ln>
            <a:noFill/>
          </a:ln>
        </p:spPr>
        <p:txBody>
          <a:bodyPr vert="eaVert" wrap="square" rtlCol="0" anchor="t">
            <a:spAutoFit/>
          </a:bodyPr>
          <a:p>
            <a:pPr algn="ctr"/>
            <a:r>
              <a:rPr lang="zh-CN" altLang="en-US" sz="3600" b="1">
                <a:ln w="22225">
                  <a:solidFill>
                    <a:schemeClr val="accent2"/>
                  </a:solidFill>
                  <a:prstDash val="solid"/>
                </a:ln>
                <a:solidFill>
                  <a:srgbClr val="EF1810"/>
                </a:solidFill>
                <a:effectLst/>
              </a:rPr>
              <a:t>十大要点谱写新党章</a:t>
            </a:r>
            <a:endParaRPr lang="zh-CN" altLang="en-US" sz="3600" b="1">
              <a:ln w="22225">
                <a:solidFill>
                  <a:schemeClr val="accent2"/>
                </a:solidFill>
                <a:prstDash val="solid"/>
              </a:ln>
              <a:solidFill>
                <a:srgbClr val="EF1810"/>
              </a:solidFill>
              <a:effectLst/>
            </a:endParaRPr>
          </a:p>
        </p:txBody>
      </p:sp>
      <p:sp>
        <p:nvSpPr>
          <p:cNvPr id="2" name="文本框 1"/>
          <p:cNvSpPr txBox="1"/>
          <p:nvPr/>
        </p:nvSpPr>
        <p:spPr>
          <a:xfrm>
            <a:off x="1877695" y="1009650"/>
            <a:ext cx="7200265" cy="583565"/>
          </a:xfrm>
          <a:prstGeom prst="rect">
            <a:avLst/>
          </a:prstGeom>
          <a:noFill/>
        </p:spPr>
        <p:txBody>
          <a:bodyPr wrap="square" rtlCol="0">
            <a:spAutoFit/>
          </a:bodyPr>
          <a:p>
            <a:r>
              <a:rPr lang="zh-CN" altLang="en-US" sz="3200" b="1">
                <a:solidFill>
                  <a:srgbClr val="FF0000"/>
                </a:solidFill>
              </a:rPr>
              <a:t>第二章  党章修改的内容</a:t>
            </a:r>
            <a:endParaRPr lang="zh-CN" altLang="en-US" sz="3200" b="1">
              <a:solidFill>
                <a:srgbClr val="FF0000"/>
              </a:solidFill>
            </a:endParaRPr>
          </a:p>
        </p:txBody>
      </p:sp>
      <p:sp>
        <p:nvSpPr>
          <p:cNvPr id="7" name="矩形 6"/>
          <p:cNvSpPr/>
          <p:nvPr/>
        </p:nvSpPr>
        <p:spPr>
          <a:xfrm>
            <a:off x="823595" y="1595120"/>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600" b="1">
                <a:sym typeface="+mn-ea"/>
              </a:rPr>
              <a:t>1.习近平新时代中国特色社会主义思想写入党章</a:t>
            </a:r>
            <a:endParaRPr lang="zh-CN" altLang="en-US" sz="2600" b="1"/>
          </a:p>
        </p:txBody>
      </p:sp>
      <p:sp>
        <p:nvSpPr>
          <p:cNvPr id="8" name="矩形 7"/>
          <p:cNvSpPr/>
          <p:nvPr/>
        </p:nvSpPr>
        <p:spPr>
          <a:xfrm>
            <a:off x="823595" y="2649855"/>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600" b="1">
                <a:sym typeface="+mn-ea"/>
              </a:rPr>
              <a:t>2.中国特色社会主义文化写入党章</a:t>
            </a:r>
            <a:endParaRPr lang="en-US" altLang="zh-CN" sz="2600" b="1">
              <a:sym typeface="+mn-ea"/>
            </a:endParaRPr>
          </a:p>
        </p:txBody>
      </p:sp>
      <p:sp>
        <p:nvSpPr>
          <p:cNvPr id="9" name="矩形 8"/>
          <p:cNvSpPr/>
          <p:nvPr/>
        </p:nvSpPr>
        <p:spPr>
          <a:xfrm>
            <a:off x="823595" y="3704590"/>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600" b="1">
                <a:sym typeface="+mn-ea"/>
              </a:rPr>
              <a:t>3.实现中华民族伟大复兴的中国梦写入党章</a:t>
            </a:r>
            <a:endParaRPr lang="en-US" altLang="zh-CN" sz="2600" b="1">
              <a:sym typeface="+mn-ea"/>
            </a:endParaRPr>
          </a:p>
        </p:txBody>
      </p:sp>
      <p:sp>
        <p:nvSpPr>
          <p:cNvPr id="10" name="矩形 9"/>
          <p:cNvSpPr/>
          <p:nvPr/>
        </p:nvSpPr>
        <p:spPr>
          <a:xfrm>
            <a:off x="823595" y="4744085"/>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600" b="1">
                <a:sym typeface="+mn-ea"/>
              </a:rPr>
              <a:t>4.党章根据我国社会主要矛盾的转化作出相应修改</a:t>
            </a:r>
            <a:endParaRPr lang="en-US" altLang="zh-CN" sz="2600" b="1">
              <a:sym typeface="+mn-ea"/>
            </a:endParaRPr>
          </a:p>
        </p:txBody>
      </p:sp>
      <p:sp>
        <p:nvSpPr>
          <p:cNvPr id="11" name="矩形 10"/>
          <p:cNvSpPr/>
          <p:nvPr/>
        </p:nvSpPr>
        <p:spPr>
          <a:xfrm>
            <a:off x="823595" y="5814060"/>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600" b="1">
                <a:sym typeface="+mn-ea"/>
              </a:rPr>
              <a:t>5.推进国家治理体系和治理能力现代化写入党章</a:t>
            </a:r>
            <a:endParaRPr lang="en-US" altLang="zh-CN" sz="2600" b="1">
              <a:sym typeface="+mn-ea"/>
            </a:endParaRPr>
          </a:p>
        </p:txBody>
      </p:sp>
      <p:sp>
        <p:nvSpPr>
          <p:cNvPr id="13" name="矩形 12"/>
          <p:cNvSpPr/>
          <p:nvPr/>
        </p:nvSpPr>
        <p:spPr>
          <a:xfrm>
            <a:off x="6899275" y="1593215"/>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00" b="1"/>
              <a:t>6.供给侧结构性改革、“绿水青山就是金山银山”写入党章</a:t>
            </a:r>
            <a:endParaRPr lang="zh-CN" altLang="en-US" sz="2600" b="1"/>
          </a:p>
        </p:txBody>
      </p:sp>
      <p:sp>
        <p:nvSpPr>
          <p:cNvPr id="14" name="矩形 13"/>
          <p:cNvSpPr/>
          <p:nvPr/>
        </p:nvSpPr>
        <p:spPr>
          <a:xfrm>
            <a:off x="6899275" y="5814060"/>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00" b="1"/>
              <a:t>10.实现巡视全覆盖、推进“两学一做”写入党章</a:t>
            </a:r>
            <a:endParaRPr lang="zh-CN" altLang="en-US" sz="2600" b="1"/>
          </a:p>
        </p:txBody>
      </p:sp>
      <p:sp>
        <p:nvSpPr>
          <p:cNvPr id="15" name="矩形 14"/>
          <p:cNvSpPr/>
          <p:nvPr/>
        </p:nvSpPr>
        <p:spPr>
          <a:xfrm>
            <a:off x="6899275" y="4744085"/>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00" b="1"/>
              <a:t>9.“党是领导一切的”写入党章</a:t>
            </a:r>
            <a:endParaRPr lang="zh-CN" altLang="en-US" sz="2600" b="1"/>
          </a:p>
        </p:txBody>
      </p:sp>
      <p:sp>
        <p:nvSpPr>
          <p:cNvPr id="16" name="矩形 15"/>
          <p:cNvSpPr/>
          <p:nvPr/>
        </p:nvSpPr>
        <p:spPr>
          <a:xfrm>
            <a:off x="6899275" y="3704590"/>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00" b="1"/>
              <a:t>8.全面从严治党、四个意识写入党章</a:t>
            </a:r>
            <a:endParaRPr lang="zh-CN" altLang="en-US" sz="2600" b="1"/>
          </a:p>
        </p:txBody>
      </p:sp>
      <p:sp>
        <p:nvSpPr>
          <p:cNvPr id="17" name="矩形 16"/>
          <p:cNvSpPr/>
          <p:nvPr/>
        </p:nvSpPr>
        <p:spPr>
          <a:xfrm>
            <a:off x="6899275" y="2649855"/>
            <a:ext cx="4623435" cy="8686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00" b="1"/>
              <a:t>7.人类命运共同体、“一带一路”写入党章</a:t>
            </a:r>
            <a:endParaRPr lang="zh-CN" altLang="en-US" sz="2600" b="1"/>
          </a:p>
        </p:txBody>
      </p:sp>
    </p:spTree>
    <p:custDataLst>
      <p:tags r:id="rId1"/>
    </p:custDataLst>
  </p:cSld>
  <p:clrMapOvr>
    <a:masterClrMapping/>
  </p:clrMapOvr>
  <p:transition spd="slow"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17090" y="1070610"/>
            <a:ext cx="9017000" cy="1076325"/>
          </a:xfrm>
          <a:prstGeom prst="rect">
            <a:avLst/>
          </a:prstGeom>
          <a:noFill/>
        </p:spPr>
        <p:txBody>
          <a:bodyPr wrap="square" rtlCol="0">
            <a:spAutoFit/>
          </a:bodyPr>
          <a:p>
            <a:r>
              <a:rPr lang="zh-CN" altLang="en-US" sz="3200">
                <a:solidFill>
                  <a:srgbClr val="FF0000"/>
                </a:solidFill>
                <a:sym typeface="+mn-ea"/>
              </a:rPr>
              <a:t>1.习近平新时代中国特色社会主义思想写入党章</a:t>
            </a:r>
            <a:endParaRPr lang="zh-CN" altLang="en-US" sz="3200">
              <a:solidFill>
                <a:srgbClr val="FF0000"/>
              </a:solidFill>
            </a:endParaRPr>
          </a:p>
          <a:p>
            <a:endParaRPr lang="zh-CN" altLang="en-US" sz="3200">
              <a:solidFill>
                <a:srgbClr val="FF0000"/>
              </a:solidFill>
            </a:endParaRPr>
          </a:p>
        </p:txBody>
      </p:sp>
      <p:grpSp>
        <p:nvGrpSpPr>
          <p:cNvPr id="4" name="组合 3"/>
          <p:cNvGrpSpPr/>
          <p:nvPr>
            <p:custDataLst>
              <p:tags r:id="rId1"/>
            </p:custDataLst>
          </p:nvPr>
        </p:nvGrpSpPr>
        <p:grpSpPr>
          <a:xfrm rot="10800000">
            <a:off x="2000422" y="1895248"/>
            <a:ext cx="1332897" cy="2068617"/>
            <a:chOff x="823323" y="3105409"/>
            <a:chExt cx="1351529" cy="2097533"/>
          </a:xfrm>
        </p:grpSpPr>
        <p:cxnSp>
          <p:nvCxnSpPr>
            <p:cNvPr id="8" name="直接连接符 7"/>
            <p:cNvCxnSpPr/>
            <p:nvPr>
              <p:custDataLst>
                <p:tags r:id="rId2"/>
              </p:custDataLst>
            </p:nvPr>
          </p:nvCxnSpPr>
          <p:spPr>
            <a:xfrm>
              <a:off x="1499087" y="3444485"/>
              <a:ext cx="0" cy="518746"/>
            </a:xfrm>
            <a:prstGeom prst="line">
              <a:avLst/>
            </a:prstGeom>
            <a:ln>
              <a:solidFill>
                <a:srgbClr val="F07F09"/>
              </a:solidFill>
              <a:prstDash val="sysDash"/>
            </a:ln>
          </p:spPr>
          <p:style>
            <a:lnRef idx="1">
              <a:srgbClr val="018BE9"/>
            </a:lnRef>
            <a:fillRef idx="0">
              <a:srgbClr val="018BE9"/>
            </a:fillRef>
            <a:effectRef idx="0">
              <a:srgbClr val="018BE9"/>
            </a:effectRef>
            <a:fontRef idx="minor">
              <a:srgbClr val="7F7F7F"/>
            </a:fontRef>
          </p:style>
        </p:cxnSp>
        <p:sp>
          <p:nvSpPr>
            <p:cNvPr id="5" name="任意多边形 4"/>
            <p:cNvSpPr/>
            <p:nvPr>
              <p:custDataLst>
                <p:tags r:id="rId3"/>
              </p:custDataLst>
            </p:nvPr>
          </p:nvSpPr>
          <p:spPr>
            <a:xfrm>
              <a:off x="823323" y="4046263"/>
              <a:ext cx="1351529" cy="1156679"/>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rgbClr val="9F2936"/>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endParaRPr lang="zh-CN" altLang="en-US">
                <a:solidFill>
                  <a:srgbClr val="FFFFFF"/>
                </a:solidFill>
              </a:endParaRPr>
            </a:p>
          </p:txBody>
        </p:sp>
        <p:sp>
          <p:nvSpPr>
            <p:cNvPr id="3" name="椭圆 2"/>
            <p:cNvSpPr/>
            <p:nvPr>
              <p:custDataLst>
                <p:tags r:id="rId4"/>
              </p:custDataLst>
            </p:nvPr>
          </p:nvSpPr>
          <p:spPr>
            <a:xfrm rot="10800000">
              <a:off x="942068" y="3963929"/>
              <a:ext cx="1114425" cy="1120775"/>
            </a:xfrm>
            <a:prstGeom prst="ellipse">
              <a:avLst/>
            </a:prstGeom>
            <a:solidFill>
              <a:srgbClr val="FEFFFF"/>
            </a:solidFill>
            <a:ln>
              <a:solidFill>
                <a:srgbClr val="F07F09"/>
              </a:solidFill>
            </a:ln>
            <a:effectLst>
              <a:outerShdw blurRad="63500" sx="102000" sy="102000" algn="ctr" rotWithShape="0">
                <a:prstClr val="black">
                  <a:alpha val="40000"/>
                </a:prstClr>
              </a:outerShdw>
            </a:effectLst>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en-US" altLang="zh-CN" sz="1600" b="1" smtClean="0">
                  <a:solidFill>
                    <a:schemeClr val="tx1"/>
                  </a:solidFill>
                  <a:latin typeface="黑体" panose="02010600030101010101" charset="-122"/>
                  <a:ea typeface="黑体" panose="02010600030101010101" charset="-122"/>
                </a:rPr>
                <a:t> </a:t>
              </a:r>
              <a:endParaRPr lang="en-US" altLang="zh-CN" sz="1600" b="1" smtClean="0">
                <a:solidFill>
                  <a:schemeClr val="tx1"/>
                </a:solidFill>
                <a:latin typeface="黑体" panose="02010600030101010101" charset="-122"/>
                <a:ea typeface="黑体" panose="02010600030101010101" charset="-122"/>
              </a:endParaRPr>
            </a:p>
            <a:p>
              <a:pPr algn="ctr"/>
              <a:endParaRPr lang="en-US" altLang="zh-CN" sz="1600" b="1" smtClean="0">
                <a:solidFill>
                  <a:schemeClr val="tx1"/>
                </a:solidFill>
                <a:latin typeface="黑体" panose="02010600030101010101" charset="-122"/>
                <a:ea typeface="黑体" panose="02010600030101010101" charset="-122"/>
              </a:endParaRPr>
            </a:p>
          </p:txBody>
        </p:sp>
        <p:sp>
          <p:nvSpPr>
            <p:cNvPr id="6" name="椭圆 5"/>
            <p:cNvSpPr/>
            <p:nvPr>
              <p:custDataLst>
                <p:tags r:id="rId5"/>
              </p:custDataLst>
            </p:nvPr>
          </p:nvSpPr>
          <p:spPr>
            <a:xfrm>
              <a:off x="1332893" y="3105409"/>
              <a:ext cx="332388" cy="332388"/>
            </a:xfrm>
            <a:prstGeom prst="ellipse">
              <a:avLst/>
            </a:prstGeom>
            <a:solidFill>
              <a:srgbClr val="F07F0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32500" lnSpcReduction="20000"/>
            </a:bodyPr>
            <a:p>
              <a:pPr algn="ctr"/>
              <a:r>
                <a:rPr lang="en-US" altLang="zh-CN" dirty="0">
                  <a:solidFill>
                    <a:srgbClr val="FFFFFF"/>
                  </a:solidFill>
                </a:rPr>
                <a:t>A</a:t>
              </a:r>
              <a:endParaRPr lang="en-US" altLang="zh-CN" dirty="0">
                <a:solidFill>
                  <a:srgbClr val="FFFFFF"/>
                </a:solidFill>
              </a:endParaRPr>
            </a:p>
          </p:txBody>
        </p:sp>
      </p:grpSp>
      <p:grpSp>
        <p:nvGrpSpPr>
          <p:cNvPr id="26" name="组合 25"/>
          <p:cNvGrpSpPr/>
          <p:nvPr>
            <p:custDataLst>
              <p:tags r:id="rId6"/>
            </p:custDataLst>
          </p:nvPr>
        </p:nvGrpSpPr>
        <p:grpSpPr>
          <a:xfrm rot="10800000">
            <a:off x="3507026" y="1895248"/>
            <a:ext cx="1332897" cy="2068617"/>
            <a:chOff x="823323" y="3105409"/>
            <a:chExt cx="1351529" cy="2097533"/>
          </a:xfrm>
        </p:grpSpPr>
        <p:cxnSp>
          <p:nvCxnSpPr>
            <p:cNvPr id="28" name="直接连接符 27"/>
            <p:cNvCxnSpPr/>
            <p:nvPr>
              <p:custDataLst>
                <p:tags r:id="rId7"/>
              </p:custDataLst>
            </p:nvPr>
          </p:nvCxnSpPr>
          <p:spPr>
            <a:xfrm>
              <a:off x="1499087" y="3444485"/>
              <a:ext cx="0" cy="518746"/>
            </a:xfrm>
            <a:prstGeom prst="line">
              <a:avLst/>
            </a:prstGeom>
            <a:ln>
              <a:solidFill>
                <a:srgbClr val="F07F09"/>
              </a:solidFill>
              <a:prstDash val="sysDash"/>
            </a:ln>
          </p:spPr>
          <p:style>
            <a:lnRef idx="1">
              <a:srgbClr val="018BE9"/>
            </a:lnRef>
            <a:fillRef idx="0">
              <a:srgbClr val="018BE9"/>
            </a:fillRef>
            <a:effectRef idx="0">
              <a:srgbClr val="018BE9"/>
            </a:effectRef>
            <a:fontRef idx="minor">
              <a:srgbClr val="7F7F7F"/>
            </a:fontRef>
          </p:style>
        </p:cxnSp>
        <p:sp>
          <p:nvSpPr>
            <p:cNvPr id="7" name="任意多边形 6"/>
            <p:cNvSpPr/>
            <p:nvPr>
              <p:custDataLst>
                <p:tags r:id="rId8"/>
              </p:custDataLst>
            </p:nvPr>
          </p:nvSpPr>
          <p:spPr>
            <a:xfrm>
              <a:off x="823323" y="4046263"/>
              <a:ext cx="1351529" cy="1156679"/>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rgbClr val="9F2936"/>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endParaRPr lang="zh-CN" altLang="en-US">
                <a:solidFill>
                  <a:srgbClr val="FFFFFF"/>
                </a:solidFill>
              </a:endParaRPr>
            </a:p>
          </p:txBody>
        </p:sp>
        <p:sp>
          <p:nvSpPr>
            <p:cNvPr id="9" name="椭圆 8"/>
            <p:cNvSpPr/>
            <p:nvPr>
              <p:custDataLst>
                <p:tags r:id="rId9"/>
              </p:custDataLst>
            </p:nvPr>
          </p:nvSpPr>
          <p:spPr>
            <a:xfrm rot="10800000">
              <a:off x="941829" y="3969919"/>
              <a:ext cx="1114516" cy="1114516"/>
            </a:xfrm>
            <a:prstGeom prst="ellipse">
              <a:avLst/>
            </a:prstGeom>
            <a:solidFill>
              <a:srgbClr val="FEFFFF"/>
            </a:solidFill>
            <a:ln>
              <a:solidFill>
                <a:srgbClr val="F07F09"/>
              </a:solidFill>
            </a:ln>
            <a:effectLst>
              <a:outerShdw blurRad="63500" sx="102000" sy="102000" algn="ctr" rotWithShape="0">
                <a:prstClr val="black">
                  <a:alpha val="40000"/>
                </a:prstClr>
              </a:outerShdw>
            </a:effectLst>
          </p:spPr>
          <p:style>
            <a:lnRef idx="2">
              <a:srgbClr val="018BE9">
                <a:shade val="50000"/>
              </a:srgbClr>
            </a:lnRef>
            <a:fillRef idx="1">
              <a:srgbClr val="018BE9"/>
            </a:fillRef>
            <a:effectRef idx="0">
              <a:srgbClr val="018BE9"/>
            </a:effectRef>
            <a:fontRef idx="minor">
              <a:srgbClr val="FFFFFF"/>
            </a:fontRef>
          </p:style>
          <p:txBody>
            <a:bodyPr rtlCol="0" anchor="ctr">
              <a:normAutofit lnSpcReduction="20000"/>
            </a:bodyPr>
            <a:p>
              <a:pPr algn="ctr"/>
              <a:r>
                <a:rPr lang="zh-CN" altLang="en-US" b="1" smtClean="0">
                  <a:solidFill>
                    <a:schemeClr val="tx1"/>
                  </a:solidFill>
                  <a:ea typeface="宋体" panose="02010600030101010101" pitchFamily="2" charset="-122"/>
                </a:rPr>
                <a:t>毛泽东思想</a:t>
              </a:r>
              <a:endParaRPr lang="zh-CN" altLang="en-US" b="1" smtClean="0">
                <a:solidFill>
                  <a:schemeClr val="tx1"/>
                </a:solidFill>
                <a:ea typeface="宋体" panose="02010600030101010101" pitchFamily="2" charset="-122"/>
              </a:endParaRPr>
            </a:p>
          </p:txBody>
        </p:sp>
        <p:sp>
          <p:nvSpPr>
            <p:cNvPr id="31" name="椭圆 30"/>
            <p:cNvSpPr/>
            <p:nvPr>
              <p:custDataLst>
                <p:tags r:id="rId10"/>
              </p:custDataLst>
            </p:nvPr>
          </p:nvSpPr>
          <p:spPr>
            <a:xfrm>
              <a:off x="1332893" y="3105409"/>
              <a:ext cx="332388" cy="332388"/>
            </a:xfrm>
            <a:prstGeom prst="ellipse">
              <a:avLst/>
            </a:prstGeom>
            <a:solidFill>
              <a:srgbClr val="F07F0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32500" lnSpcReduction="20000"/>
            </a:bodyPr>
            <a:p>
              <a:pPr algn="ctr"/>
              <a:r>
                <a:rPr lang="en-US" altLang="zh-CN" dirty="0">
                  <a:solidFill>
                    <a:srgbClr val="FFFFFF"/>
                  </a:solidFill>
                </a:rPr>
                <a:t>B</a:t>
              </a:r>
              <a:endParaRPr lang="en-US" altLang="zh-CN" dirty="0">
                <a:solidFill>
                  <a:srgbClr val="FFFFFF"/>
                </a:solidFill>
              </a:endParaRPr>
            </a:p>
          </p:txBody>
        </p:sp>
      </p:grpSp>
      <p:grpSp>
        <p:nvGrpSpPr>
          <p:cNvPr id="32" name="组合 31"/>
          <p:cNvGrpSpPr/>
          <p:nvPr>
            <p:custDataLst>
              <p:tags r:id="rId11"/>
            </p:custDataLst>
          </p:nvPr>
        </p:nvGrpSpPr>
        <p:grpSpPr>
          <a:xfrm rot="10800000">
            <a:off x="5013631" y="1895248"/>
            <a:ext cx="1332897" cy="2068617"/>
            <a:chOff x="823323" y="3105409"/>
            <a:chExt cx="1351529" cy="2097533"/>
          </a:xfrm>
        </p:grpSpPr>
        <p:cxnSp>
          <p:nvCxnSpPr>
            <p:cNvPr id="33" name="直接连接符 32"/>
            <p:cNvCxnSpPr/>
            <p:nvPr>
              <p:custDataLst>
                <p:tags r:id="rId12"/>
              </p:custDataLst>
            </p:nvPr>
          </p:nvCxnSpPr>
          <p:spPr>
            <a:xfrm>
              <a:off x="1499087" y="3444485"/>
              <a:ext cx="0" cy="518746"/>
            </a:xfrm>
            <a:prstGeom prst="line">
              <a:avLst/>
            </a:prstGeom>
            <a:ln>
              <a:solidFill>
                <a:srgbClr val="F07F09"/>
              </a:solidFill>
              <a:prstDash val="sysDash"/>
            </a:ln>
          </p:spPr>
          <p:style>
            <a:lnRef idx="1">
              <a:srgbClr val="018BE9"/>
            </a:lnRef>
            <a:fillRef idx="0">
              <a:srgbClr val="018BE9"/>
            </a:fillRef>
            <a:effectRef idx="0">
              <a:srgbClr val="018BE9"/>
            </a:effectRef>
            <a:fontRef idx="minor">
              <a:srgbClr val="7F7F7F"/>
            </a:fontRef>
          </p:style>
        </p:cxnSp>
        <p:sp>
          <p:nvSpPr>
            <p:cNvPr id="34" name="任意多边形 33"/>
            <p:cNvSpPr/>
            <p:nvPr>
              <p:custDataLst>
                <p:tags r:id="rId13"/>
              </p:custDataLst>
            </p:nvPr>
          </p:nvSpPr>
          <p:spPr>
            <a:xfrm>
              <a:off x="823323" y="4046263"/>
              <a:ext cx="1351529" cy="1156679"/>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rgbClr val="9F2936"/>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endParaRPr lang="zh-CN" altLang="en-US">
                <a:solidFill>
                  <a:srgbClr val="FFFFFF"/>
                </a:solidFill>
              </a:endParaRPr>
            </a:p>
          </p:txBody>
        </p:sp>
        <p:sp>
          <p:nvSpPr>
            <p:cNvPr id="35" name="椭圆 34"/>
            <p:cNvSpPr/>
            <p:nvPr>
              <p:custDataLst>
                <p:tags r:id="rId14"/>
              </p:custDataLst>
            </p:nvPr>
          </p:nvSpPr>
          <p:spPr>
            <a:xfrm rot="10800000">
              <a:off x="941829" y="3969919"/>
              <a:ext cx="1114516" cy="1114516"/>
            </a:xfrm>
            <a:prstGeom prst="ellipse">
              <a:avLst/>
            </a:prstGeom>
            <a:solidFill>
              <a:srgbClr val="FEFFFF"/>
            </a:solidFill>
            <a:ln>
              <a:solidFill>
                <a:srgbClr val="F07F09"/>
              </a:solidFill>
            </a:ln>
            <a:effectLst>
              <a:outerShdw blurRad="63500" sx="102000" sy="102000" algn="ctr" rotWithShape="0">
                <a:prstClr val="black">
                  <a:alpha val="40000"/>
                </a:prstClr>
              </a:outerShdw>
            </a:effectLst>
          </p:spPr>
          <p:style>
            <a:lnRef idx="2">
              <a:srgbClr val="018BE9">
                <a:shade val="50000"/>
              </a:srgbClr>
            </a:lnRef>
            <a:fillRef idx="1">
              <a:srgbClr val="018BE9"/>
            </a:fillRef>
            <a:effectRef idx="0">
              <a:srgbClr val="018BE9"/>
            </a:effectRef>
            <a:fontRef idx="minor">
              <a:srgbClr val="FFFFFF"/>
            </a:fontRef>
          </p:style>
          <p:txBody>
            <a:bodyPr rtlCol="0" anchor="ctr">
              <a:normAutofit lnSpcReduction="20000"/>
            </a:bodyPr>
            <a:p>
              <a:pPr algn="ctr"/>
              <a:r>
                <a:rPr lang="zh-CN" altLang="en-US" b="1" smtClean="0">
                  <a:solidFill>
                    <a:schemeClr val="tx1"/>
                  </a:solidFill>
                  <a:ea typeface="宋体" panose="02010600030101010101" pitchFamily="2" charset="-122"/>
                </a:rPr>
                <a:t>邓小平理论</a:t>
              </a:r>
              <a:endParaRPr lang="zh-CN" altLang="en-US" b="1" smtClean="0">
                <a:solidFill>
                  <a:schemeClr val="tx1"/>
                </a:solidFill>
                <a:ea typeface="宋体" panose="02010600030101010101" pitchFamily="2" charset="-122"/>
              </a:endParaRPr>
            </a:p>
          </p:txBody>
        </p:sp>
        <p:sp>
          <p:nvSpPr>
            <p:cNvPr id="36" name="椭圆 35"/>
            <p:cNvSpPr/>
            <p:nvPr>
              <p:custDataLst>
                <p:tags r:id="rId15"/>
              </p:custDataLst>
            </p:nvPr>
          </p:nvSpPr>
          <p:spPr>
            <a:xfrm>
              <a:off x="1332893" y="3105409"/>
              <a:ext cx="332388" cy="332388"/>
            </a:xfrm>
            <a:prstGeom prst="ellipse">
              <a:avLst/>
            </a:prstGeom>
            <a:solidFill>
              <a:srgbClr val="F07F0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32500" lnSpcReduction="20000"/>
            </a:bodyPr>
            <a:p>
              <a:pPr algn="ctr"/>
              <a:r>
                <a:rPr lang="en-US" altLang="zh-CN" dirty="0">
                  <a:solidFill>
                    <a:srgbClr val="FFFFFF"/>
                  </a:solidFill>
                </a:rPr>
                <a:t>C</a:t>
              </a:r>
              <a:endParaRPr lang="en-US" altLang="zh-CN" dirty="0">
                <a:solidFill>
                  <a:srgbClr val="FFFFFF"/>
                </a:solidFill>
              </a:endParaRPr>
            </a:p>
          </p:txBody>
        </p:sp>
      </p:grpSp>
      <p:grpSp>
        <p:nvGrpSpPr>
          <p:cNvPr id="10" name="组合 9"/>
          <p:cNvGrpSpPr/>
          <p:nvPr>
            <p:custDataLst>
              <p:tags r:id="rId16"/>
            </p:custDataLst>
          </p:nvPr>
        </p:nvGrpSpPr>
        <p:grpSpPr>
          <a:xfrm rot="10800000">
            <a:off x="6520235" y="1895248"/>
            <a:ext cx="1332897" cy="2068617"/>
            <a:chOff x="823323" y="3105409"/>
            <a:chExt cx="1351529" cy="2097533"/>
          </a:xfrm>
        </p:grpSpPr>
        <p:cxnSp>
          <p:nvCxnSpPr>
            <p:cNvPr id="38" name="直接连接符 37"/>
            <p:cNvCxnSpPr/>
            <p:nvPr>
              <p:custDataLst>
                <p:tags r:id="rId17"/>
              </p:custDataLst>
            </p:nvPr>
          </p:nvCxnSpPr>
          <p:spPr>
            <a:xfrm>
              <a:off x="1499087" y="3444485"/>
              <a:ext cx="0" cy="518746"/>
            </a:xfrm>
            <a:prstGeom prst="line">
              <a:avLst/>
            </a:prstGeom>
            <a:ln>
              <a:solidFill>
                <a:srgbClr val="F07F09"/>
              </a:solidFill>
              <a:prstDash val="sysDash"/>
            </a:ln>
          </p:spPr>
          <p:style>
            <a:lnRef idx="1">
              <a:srgbClr val="018BE9"/>
            </a:lnRef>
            <a:fillRef idx="0">
              <a:srgbClr val="018BE9"/>
            </a:fillRef>
            <a:effectRef idx="0">
              <a:srgbClr val="018BE9"/>
            </a:effectRef>
            <a:fontRef idx="minor">
              <a:srgbClr val="7F7F7F"/>
            </a:fontRef>
          </p:style>
        </p:cxnSp>
        <p:sp>
          <p:nvSpPr>
            <p:cNvPr id="11" name="任意多边形 10"/>
            <p:cNvSpPr/>
            <p:nvPr>
              <p:custDataLst>
                <p:tags r:id="rId18"/>
              </p:custDataLst>
            </p:nvPr>
          </p:nvSpPr>
          <p:spPr>
            <a:xfrm>
              <a:off x="823323" y="4046263"/>
              <a:ext cx="1351529" cy="1156679"/>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rgbClr val="9F2936"/>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endParaRPr lang="zh-CN" altLang="en-US">
                <a:solidFill>
                  <a:srgbClr val="FFFFFF"/>
                </a:solidFill>
              </a:endParaRPr>
            </a:p>
          </p:txBody>
        </p:sp>
        <p:sp>
          <p:nvSpPr>
            <p:cNvPr id="40" name="椭圆 39"/>
            <p:cNvSpPr/>
            <p:nvPr>
              <p:custDataLst>
                <p:tags r:id="rId19"/>
              </p:custDataLst>
            </p:nvPr>
          </p:nvSpPr>
          <p:spPr>
            <a:xfrm rot="10800000">
              <a:off x="941829" y="3969919"/>
              <a:ext cx="1114516" cy="1114516"/>
            </a:xfrm>
            <a:prstGeom prst="ellipse">
              <a:avLst/>
            </a:prstGeom>
            <a:solidFill>
              <a:srgbClr val="FEFFFF"/>
            </a:solidFill>
            <a:ln>
              <a:solidFill>
                <a:srgbClr val="F07F09"/>
              </a:solidFill>
            </a:ln>
            <a:effectLst>
              <a:outerShdw blurRad="63500" sx="102000" sy="102000" algn="ctr" rotWithShape="0">
                <a:prstClr val="black">
                  <a:alpha val="40000"/>
                </a:prstClr>
              </a:outerShdw>
            </a:effectLst>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en-US" altLang="zh-CN" sz="1600" b="1" smtClean="0">
                  <a:solidFill>
                    <a:schemeClr val="tx1"/>
                  </a:solidFill>
                  <a:ea typeface="宋体" panose="02010600030101010101" pitchFamily="2" charset="-122"/>
                </a:rPr>
                <a:t> </a:t>
              </a:r>
              <a:endParaRPr lang="en-US" altLang="zh-CN" sz="1600" b="1" smtClean="0">
                <a:solidFill>
                  <a:schemeClr val="tx1"/>
                </a:solidFill>
                <a:ea typeface="宋体" panose="02010600030101010101" pitchFamily="2" charset="-122"/>
              </a:endParaRPr>
            </a:p>
          </p:txBody>
        </p:sp>
        <p:sp>
          <p:nvSpPr>
            <p:cNvPr id="41" name="椭圆 40"/>
            <p:cNvSpPr/>
            <p:nvPr>
              <p:custDataLst>
                <p:tags r:id="rId20"/>
              </p:custDataLst>
            </p:nvPr>
          </p:nvSpPr>
          <p:spPr>
            <a:xfrm>
              <a:off x="1332893" y="3105409"/>
              <a:ext cx="332388" cy="332388"/>
            </a:xfrm>
            <a:prstGeom prst="ellipse">
              <a:avLst/>
            </a:prstGeom>
            <a:solidFill>
              <a:srgbClr val="F07F0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32500" lnSpcReduction="20000"/>
            </a:bodyPr>
            <a:p>
              <a:pPr algn="ctr"/>
              <a:r>
                <a:rPr lang="en-US" altLang="zh-CN" dirty="0">
                  <a:solidFill>
                    <a:srgbClr val="FFFFFF"/>
                  </a:solidFill>
                </a:rPr>
                <a:t>D</a:t>
              </a:r>
              <a:endParaRPr lang="en-US" altLang="zh-CN" dirty="0">
                <a:solidFill>
                  <a:srgbClr val="FFFFFF"/>
                </a:solidFill>
              </a:endParaRPr>
            </a:p>
          </p:txBody>
        </p:sp>
      </p:grpSp>
      <p:grpSp>
        <p:nvGrpSpPr>
          <p:cNvPr id="42" name="组合 41"/>
          <p:cNvGrpSpPr/>
          <p:nvPr>
            <p:custDataLst>
              <p:tags r:id="rId21"/>
            </p:custDataLst>
          </p:nvPr>
        </p:nvGrpSpPr>
        <p:grpSpPr>
          <a:xfrm rot="10800000">
            <a:off x="8026838" y="1895248"/>
            <a:ext cx="1332897" cy="2068617"/>
            <a:chOff x="823323" y="3105409"/>
            <a:chExt cx="1351529" cy="2097533"/>
          </a:xfrm>
        </p:grpSpPr>
        <p:cxnSp>
          <p:nvCxnSpPr>
            <p:cNvPr id="43" name="直接连接符 42"/>
            <p:cNvCxnSpPr/>
            <p:nvPr>
              <p:custDataLst>
                <p:tags r:id="rId22"/>
              </p:custDataLst>
            </p:nvPr>
          </p:nvCxnSpPr>
          <p:spPr>
            <a:xfrm>
              <a:off x="1499087" y="3444485"/>
              <a:ext cx="0" cy="518746"/>
            </a:xfrm>
            <a:prstGeom prst="line">
              <a:avLst/>
            </a:prstGeom>
            <a:ln>
              <a:solidFill>
                <a:srgbClr val="F07F09"/>
              </a:solidFill>
              <a:prstDash val="sysDash"/>
            </a:ln>
          </p:spPr>
          <p:style>
            <a:lnRef idx="1">
              <a:srgbClr val="018BE9"/>
            </a:lnRef>
            <a:fillRef idx="0">
              <a:srgbClr val="018BE9"/>
            </a:fillRef>
            <a:effectRef idx="0">
              <a:srgbClr val="018BE9"/>
            </a:effectRef>
            <a:fontRef idx="minor">
              <a:srgbClr val="7F7F7F"/>
            </a:fontRef>
          </p:style>
        </p:cxnSp>
        <p:sp>
          <p:nvSpPr>
            <p:cNvPr id="44" name="任意多边形 43"/>
            <p:cNvSpPr/>
            <p:nvPr>
              <p:custDataLst>
                <p:tags r:id="rId23"/>
              </p:custDataLst>
            </p:nvPr>
          </p:nvSpPr>
          <p:spPr>
            <a:xfrm>
              <a:off x="823323" y="4046263"/>
              <a:ext cx="1351529" cy="1156679"/>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rgbClr val="9F2936"/>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endParaRPr lang="zh-CN" altLang="en-US">
                <a:solidFill>
                  <a:srgbClr val="FFFFFF"/>
                </a:solidFill>
              </a:endParaRPr>
            </a:p>
          </p:txBody>
        </p:sp>
        <p:sp>
          <p:nvSpPr>
            <p:cNvPr id="12" name="椭圆 11"/>
            <p:cNvSpPr/>
            <p:nvPr>
              <p:custDataLst>
                <p:tags r:id="rId24"/>
              </p:custDataLst>
            </p:nvPr>
          </p:nvSpPr>
          <p:spPr>
            <a:xfrm rot="10800000">
              <a:off x="941829" y="3969919"/>
              <a:ext cx="1114516" cy="1114516"/>
            </a:xfrm>
            <a:prstGeom prst="ellipse">
              <a:avLst/>
            </a:prstGeom>
            <a:solidFill>
              <a:srgbClr val="FEFFFF"/>
            </a:solidFill>
            <a:ln>
              <a:solidFill>
                <a:srgbClr val="F07F09"/>
              </a:solidFill>
            </a:ln>
            <a:effectLst>
              <a:outerShdw blurRad="63500" sx="102000" sy="102000" algn="ctr" rotWithShape="0">
                <a:prstClr val="black">
                  <a:alpha val="40000"/>
                </a:prstClr>
              </a:outerShdw>
            </a:effectLst>
          </p:spPr>
          <p:style>
            <a:lnRef idx="2">
              <a:srgbClr val="018BE9">
                <a:shade val="50000"/>
              </a:srgbClr>
            </a:lnRef>
            <a:fillRef idx="1">
              <a:srgbClr val="018BE9"/>
            </a:fillRef>
            <a:effectRef idx="0">
              <a:srgbClr val="018BE9"/>
            </a:effectRef>
            <a:fontRef idx="minor">
              <a:srgbClr val="FFFFFF"/>
            </a:fontRef>
          </p:style>
          <p:txBody>
            <a:bodyPr rtlCol="0" anchor="ctr">
              <a:normAutofit lnSpcReduction="20000"/>
            </a:bodyPr>
            <a:p>
              <a:pPr algn="ctr"/>
              <a:r>
                <a:rPr lang="zh-CN" altLang="en-US" b="1" smtClean="0">
                  <a:solidFill>
                    <a:schemeClr val="tx1"/>
                  </a:solidFill>
                  <a:ea typeface="宋体" panose="02010600030101010101" pitchFamily="2" charset="-122"/>
                </a:rPr>
                <a:t>科学发展观</a:t>
              </a:r>
              <a:endParaRPr lang="zh-CN" altLang="en-US" b="1" smtClean="0">
                <a:solidFill>
                  <a:schemeClr val="tx1"/>
                </a:solidFill>
                <a:ea typeface="宋体" panose="02010600030101010101" pitchFamily="2" charset="-122"/>
              </a:endParaRPr>
            </a:p>
          </p:txBody>
        </p:sp>
        <p:sp>
          <p:nvSpPr>
            <p:cNvPr id="13" name="椭圆 12"/>
            <p:cNvSpPr/>
            <p:nvPr>
              <p:custDataLst>
                <p:tags r:id="rId25"/>
              </p:custDataLst>
            </p:nvPr>
          </p:nvSpPr>
          <p:spPr>
            <a:xfrm>
              <a:off x="1332893" y="3105409"/>
              <a:ext cx="332388" cy="332388"/>
            </a:xfrm>
            <a:prstGeom prst="ellipse">
              <a:avLst/>
            </a:prstGeom>
            <a:solidFill>
              <a:srgbClr val="F07F0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32500" lnSpcReduction="20000"/>
            </a:bodyPr>
            <a:p>
              <a:pPr algn="ctr"/>
              <a:r>
                <a:rPr lang="en-US" altLang="zh-CN" dirty="0">
                  <a:solidFill>
                    <a:srgbClr val="FFFFFF"/>
                  </a:solidFill>
                </a:rPr>
                <a:t>E</a:t>
              </a:r>
              <a:endParaRPr lang="en-US" altLang="zh-CN" dirty="0">
                <a:solidFill>
                  <a:srgbClr val="FFFFFF"/>
                </a:solidFill>
              </a:endParaRPr>
            </a:p>
          </p:txBody>
        </p:sp>
      </p:grpSp>
      <p:sp>
        <p:nvSpPr>
          <p:cNvPr id="14" name="文本框 13"/>
          <p:cNvSpPr txBox="1"/>
          <p:nvPr/>
        </p:nvSpPr>
        <p:spPr>
          <a:xfrm>
            <a:off x="538480" y="4136390"/>
            <a:ext cx="11012805" cy="2061210"/>
          </a:xfrm>
          <a:prstGeom prst="rect">
            <a:avLst/>
          </a:prstGeom>
          <a:noFill/>
        </p:spPr>
        <p:txBody>
          <a:bodyPr wrap="square" rtlCol="0">
            <a:spAutoFit/>
          </a:bodyPr>
          <a:p>
            <a:r>
              <a:rPr lang="en-US" altLang="zh-CN" sz="2800">
                <a:solidFill>
                  <a:schemeClr val="accent4"/>
                </a:solidFill>
                <a:latin typeface="宋体" panose="02010600030101010101" pitchFamily="2" charset="-122"/>
                <a:ea typeface="宋体" panose="02010600030101010101" pitchFamily="2" charset="-122"/>
              </a:rPr>
              <a:t>    </a:t>
            </a:r>
            <a:r>
              <a:rPr lang="zh-CN" altLang="en-US" sz="3200">
                <a:solidFill>
                  <a:srgbClr val="C00000"/>
                </a:solidFill>
                <a:latin typeface="楷体" panose="02010609060101010101" pitchFamily="49" charset="-122"/>
                <a:ea typeface="楷体" panose="02010609060101010101" pitchFamily="49" charset="-122"/>
              </a:rPr>
              <a:t>大会要求全党以习近平新时代中国特色社会主义思想统一思想和行动，增强学习贯彻的自觉性和坚定性，把习近平新时代中国特色社会主义思想贯彻到社会主义现代化建设全过程、体现到党的建设各方面。</a:t>
            </a:r>
            <a:endParaRPr lang="zh-CN" altLang="en-US" sz="3200">
              <a:solidFill>
                <a:srgbClr val="C00000"/>
              </a:solidFill>
              <a:latin typeface="楷体" panose="02010609060101010101" pitchFamily="49" charset="-122"/>
              <a:ea typeface="楷体" panose="02010609060101010101" pitchFamily="49" charset="-122"/>
            </a:endParaRPr>
          </a:p>
        </p:txBody>
      </p:sp>
      <p:sp>
        <p:nvSpPr>
          <p:cNvPr id="15" name="文本框 14"/>
          <p:cNvSpPr txBox="1"/>
          <p:nvPr/>
        </p:nvSpPr>
        <p:spPr>
          <a:xfrm>
            <a:off x="1927225" y="474345"/>
            <a:ext cx="3246755" cy="460375"/>
          </a:xfrm>
          <a:prstGeom prst="rect">
            <a:avLst/>
          </a:prstGeom>
          <a:noFill/>
        </p:spPr>
        <p:txBody>
          <a:bodyPr wrap="square" rtlCol="0">
            <a:spAutoFit/>
          </a:bodyPr>
          <a:p>
            <a:r>
              <a:rPr lang="zh-CN" altLang="en-US" sz="2400">
                <a:solidFill>
                  <a:srgbClr val="FF0000"/>
                </a:solidFill>
                <a:latin typeface="宋体" panose="02010600030101010101" pitchFamily="2" charset="-122"/>
                <a:ea typeface="宋体" panose="02010600030101010101" pitchFamily="2" charset="-122"/>
              </a:rPr>
              <a:t>院长讲党课</a:t>
            </a:r>
            <a:endParaRPr lang="zh-CN" altLang="en-US" sz="2400">
              <a:solidFill>
                <a:srgbClr val="FF0000"/>
              </a:solidFill>
              <a:latin typeface="宋体" panose="02010600030101010101" pitchFamily="2" charset="-122"/>
              <a:ea typeface="宋体" panose="02010600030101010101" pitchFamily="2" charset="-122"/>
            </a:endParaRPr>
          </a:p>
        </p:txBody>
      </p:sp>
      <p:sp>
        <p:nvSpPr>
          <p:cNvPr id="16" name="文本框 15"/>
          <p:cNvSpPr txBox="1"/>
          <p:nvPr/>
        </p:nvSpPr>
        <p:spPr>
          <a:xfrm>
            <a:off x="2268855" y="2011680"/>
            <a:ext cx="795020" cy="1076325"/>
          </a:xfrm>
          <a:prstGeom prst="rect">
            <a:avLst/>
          </a:prstGeom>
          <a:noFill/>
        </p:spPr>
        <p:txBody>
          <a:bodyPr wrap="square" rtlCol="0">
            <a:spAutoFit/>
          </a:bodyPr>
          <a:p>
            <a:pPr algn="ctr"/>
            <a:r>
              <a:rPr lang="zh-CN" altLang="en-US" sz="1600" b="1"/>
              <a:t>马克思列宁主义</a:t>
            </a:r>
            <a:endParaRPr lang="zh-CN" altLang="en-US" sz="1600" b="1"/>
          </a:p>
        </p:txBody>
      </p:sp>
      <p:sp>
        <p:nvSpPr>
          <p:cNvPr id="17" name="文本框 16"/>
          <p:cNvSpPr txBox="1"/>
          <p:nvPr/>
        </p:nvSpPr>
        <p:spPr>
          <a:xfrm>
            <a:off x="6766560" y="2146935"/>
            <a:ext cx="839470" cy="829945"/>
          </a:xfrm>
          <a:prstGeom prst="rect">
            <a:avLst/>
          </a:prstGeom>
          <a:noFill/>
        </p:spPr>
        <p:txBody>
          <a:bodyPr wrap="square" rtlCol="0">
            <a:spAutoFit/>
          </a:bodyPr>
          <a:p>
            <a:pPr algn="ctr"/>
            <a:r>
              <a:rPr lang="zh-CN" altLang="en-US" sz="1600" b="1"/>
              <a:t>三个代表重要思想</a:t>
            </a:r>
            <a:endParaRPr lang="zh-CN" altLang="en-US" sz="1600" b="1"/>
          </a:p>
        </p:txBody>
      </p:sp>
    </p:spTree>
  </p:cSld>
  <p:clrMapOvr>
    <a:masterClrMapping/>
  </p:clrMapOvr>
  <p:transition spd="slow"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72690" y="1228090"/>
            <a:ext cx="9004935" cy="583565"/>
          </a:xfrm>
          <a:prstGeom prst="rect">
            <a:avLst/>
          </a:prstGeom>
          <a:noFill/>
        </p:spPr>
        <p:txBody>
          <a:bodyPr wrap="square" rtlCol="0">
            <a:spAutoFit/>
          </a:bodyPr>
          <a:p>
            <a:r>
              <a:rPr lang="zh-CN" altLang="en-US" sz="3200">
                <a:solidFill>
                  <a:srgbClr val="FF0000"/>
                </a:solidFill>
              </a:rPr>
              <a:t>2.中国特色社会主义文化写入党章</a:t>
            </a:r>
            <a:endParaRPr lang="zh-CN" altLang="en-US" sz="3200">
              <a:solidFill>
                <a:srgbClr val="FF0000"/>
              </a:solidFill>
            </a:endParaRPr>
          </a:p>
        </p:txBody>
      </p:sp>
      <p:sp>
        <p:nvSpPr>
          <p:cNvPr id="3" name="文本框 2"/>
          <p:cNvSpPr txBox="1"/>
          <p:nvPr/>
        </p:nvSpPr>
        <p:spPr>
          <a:xfrm>
            <a:off x="1488440" y="2020570"/>
            <a:ext cx="9020810" cy="3107690"/>
          </a:xfrm>
          <a:prstGeom prst="rect">
            <a:avLst/>
          </a:prstGeom>
          <a:noFill/>
        </p:spPr>
        <p:txBody>
          <a:bodyPr wrap="square" rtlCol="0">
            <a:spAutoFit/>
          </a:bodyPr>
          <a:p>
            <a:pPr fontAlgn="auto">
              <a:lnSpc>
                <a:spcPct val="150000"/>
              </a:lnSpc>
            </a:pPr>
            <a:r>
              <a:rPr lang="en-US" altLang="zh-CN" sz="2800">
                <a:solidFill>
                  <a:srgbClr val="C00000"/>
                </a:solidFill>
              </a:rPr>
              <a:t>       </a:t>
            </a:r>
            <a:r>
              <a:rPr lang="zh-CN" altLang="en-US" sz="2800">
                <a:solidFill>
                  <a:srgbClr val="C00000"/>
                </a:solidFill>
              </a:rPr>
              <a:t>把中国特色社会主义文化同中国特色社会主义道路、中国特色社会主义理论体系、中国特色社会主义制度一道写入党章，有利于全党深化对中国特色社会主义的认识、全面把握中国特色社会主义内涵。</a:t>
            </a:r>
            <a:endParaRPr lang="zh-CN" altLang="en-US" sz="2800">
              <a:solidFill>
                <a:srgbClr val="C00000"/>
              </a:solidFill>
            </a:endParaRPr>
          </a:p>
          <a:p>
            <a:r>
              <a:rPr lang="zh-CN" altLang="en-US" sz="2800">
                <a:solidFill>
                  <a:srgbClr val="C00000"/>
                </a:solidFill>
              </a:rPr>
              <a:t>      </a:t>
            </a:r>
            <a:endParaRPr lang="zh-CN" altLang="en-US"/>
          </a:p>
        </p:txBody>
      </p:sp>
      <p:sp>
        <p:nvSpPr>
          <p:cNvPr id="5" name="文本框 4"/>
          <p:cNvSpPr txBox="1"/>
          <p:nvPr/>
        </p:nvSpPr>
        <p:spPr>
          <a:xfrm>
            <a:off x="1863725" y="549910"/>
            <a:ext cx="3472180" cy="460375"/>
          </a:xfrm>
          <a:prstGeom prst="rect">
            <a:avLst/>
          </a:prstGeom>
          <a:noFill/>
        </p:spPr>
        <p:txBody>
          <a:bodyPr wrap="square" rtlCol="0">
            <a:spAutoFit/>
          </a:bodyPr>
          <a:p>
            <a:r>
              <a:rPr lang="zh-CN" altLang="en-US" sz="2400">
                <a:solidFill>
                  <a:srgbClr val="FF0000"/>
                </a:solidFill>
                <a:latin typeface="宋体" panose="02010600030101010101" pitchFamily="2" charset="-122"/>
                <a:ea typeface="宋体" panose="02010600030101010101" pitchFamily="2" charset="-122"/>
              </a:rPr>
              <a:t>院长讲党课</a:t>
            </a:r>
            <a:endParaRPr lang="zh-CN" altLang="en-US" sz="2400">
              <a:solidFill>
                <a:srgbClr val="FF0000"/>
              </a:solidFill>
              <a:latin typeface="宋体" panose="02010600030101010101" pitchFamily="2" charset="-122"/>
              <a:ea typeface="宋体" panose="02010600030101010101" pitchFamily="2" charset="-122"/>
            </a:endParaRPr>
          </a:p>
        </p:txBody>
      </p:sp>
    </p:spTree>
  </p:cSld>
  <p:clrMapOvr>
    <a:masterClrMapping/>
  </p:clrMapOvr>
  <p:transition spd="slow" advTm="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26030" y="1360805"/>
            <a:ext cx="8629015" cy="583565"/>
          </a:xfrm>
          <a:prstGeom prst="rect">
            <a:avLst/>
          </a:prstGeom>
          <a:noFill/>
        </p:spPr>
        <p:txBody>
          <a:bodyPr wrap="square" rtlCol="0">
            <a:spAutoFit/>
          </a:bodyPr>
          <a:p>
            <a:r>
              <a:rPr lang="zh-CN" altLang="en-US" sz="3200">
                <a:solidFill>
                  <a:srgbClr val="FF0000"/>
                </a:solidFill>
              </a:rPr>
              <a:t>3.实现中华民族伟大复兴的中国梦写入党章</a:t>
            </a:r>
            <a:endParaRPr lang="zh-CN" altLang="en-US" sz="3200">
              <a:solidFill>
                <a:srgbClr val="FF0000"/>
              </a:solidFill>
            </a:endParaRPr>
          </a:p>
        </p:txBody>
      </p:sp>
      <p:sp>
        <p:nvSpPr>
          <p:cNvPr id="3" name="文本框 2"/>
          <p:cNvSpPr txBox="1"/>
          <p:nvPr/>
        </p:nvSpPr>
        <p:spPr>
          <a:xfrm>
            <a:off x="2014220" y="474980"/>
            <a:ext cx="2720975" cy="460375"/>
          </a:xfrm>
          <a:prstGeom prst="rect">
            <a:avLst/>
          </a:prstGeom>
          <a:noFill/>
        </p:spPr>
        <p:txBody>
          <a:bodyPr wrap="square" rtlCol="0">
            <a:spAutoFit/>
          </a:bodyPr>
          <a:p>
            <a:r>
              <a:rPr lang="zh-CN" altLang="en-US" sz="2400">
                <a:solidFill>
                  <a:srgbClr val="FF0000"/>
                </a:solidFill>
                <a:latin typeface="宋体" panose="02010600030101010101" pitchFamily="2" charset="-122"/>
                <a:ea typeface="宋体" panose="02010600030101010101" pitchFamily="2" charset="-122"/>
              </a:rPr>
              <a:t>院长讲党课</a:t>
            </a:r>
            <a:endParaRPr lang="zh-CN" altLang="en-US" sz="2400">
              <a:solidFill>
                <a:srgbClr val="FF0000"/>
              </a:solidFill>
              <a:latin typeface="宋体" panose="02010600030101010101" pitchFamily="2" charset="-122"/>
              <a:ea typeface="宋体" panose="02010600030101010101" pitchFamily="2" charset="-122"/>
            </a:endParaRPr>
          </a:p>
        </p:txBody>
      </p:sp>
      <p:sp>
        <p:nvSpPr>
          <p:cNvPr id="4" name="文本框 3"/>
          <p:cNvSpPr txBox="1"/>
          <p:nvPr/>
        </p:nvSpPr>
        <p:spPr>
          <a:xfrm>
            <a:off x="1692275" y="2091055"/>
            <a:ext cx="8975090" cy="2676525"/>
          </a:xfrm>
          <a:prstGeom prst="rect">
            <a:avLst/>
          </a:prstGeom>
          <a:noFill/>
        </p:spPr>
        <p:txBody>
          <a:bodyPr wrap="square" rtlCol="0">
            <a:spAutoFit/>
          </a:bodyPr>
          <a:p>
            <a:pPr>
              <a:lnSpc>
                <a:spcPct val="150000"/>
              </a:lnSpc>
            </a:pPr>
            <a:r>
              <a:rPr lang="en-US" altLang="zh-CN" sz="2800">
                <a:solidFill>
                  <a:srgbClr val="C00000"/>
                </a:solidFill>
              </a:rPr>
              <a:t>       </a:t>
            </a:r>
            <a:r>
              <a:rPr lang="zh-CN" altLang="en-US" sz="2800">
                <a:solidFill>
                  <a:srgbClr val="C00000"/>
                </a:solidFill>
              </a:rPr>
              <a:t>实现中华民族伟大复兴是近代以来中华民族最伟大的梦想，是我们党向人民、向历史作出的庄严承诺。大会同意在党章中明确实现“两个一百年”奋斗目标、实现中华民族伟大复兴的中国梦的宏伟目标</a:t>
            </a:r>
            <a:r>
              <a:rPr lang="zh-CN" altLang="en-US" sz="2000"/>
              <a:t>。</a:t>
            </a:r>
            <a:endParaRPr lang="zh-CN" altLang="en-US" sz="2000"/>
          </a:p>
        </p:txBody>
      </p:sp>
    </p:spTree>
  </p:cSld>
  <p:clrMapOvr>
    <a:masterClrMapping/>
  </p:clrMapOvr>
  <p:transition spd="slow" advTm="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65655" y="493395"/>
            <a:ext cx="1911350" cy="460375"/>
          </a:xfrm>
          <a:prstGeom prst="rect">
            <a:avLst/>
          </a:prstGeom>
          <a:noFill/>
        </p:spPr>
        <p:txBody>
          <a:bodyPr wrap="square" rtlCol="0" anchor="t">
            <a:spAutoFit/>
          </a:bodyPr>
          <a:p>
            <a:r>
              <a:rPr lang="zh-CN" altLang="en-US" sz="2400">
                <a:solidFill>
                  <a:srgbClr val="FF0000"/>
                </a:solidFill>
                <a:latin typeface="宋体" panose="02010600030101010101" pitchFamily="2" charset="-122"/>
                <a:ea typeface="宋体" panose="02010600030101010101" pitchFamily="2" charset="-122"/>
                <a:sym typeface="+mn-ea"/>
              </a:rPr>
              <a:t>院长讲党课</a:t>
            </a:r>
            <a:endParaRPr lang="zh-CN" altLang="en-US" sz="2400">
              <a:solidFill>
                <a:srgbClr val="FF0000"/>
              </a:solidFill>
              <a:latin typeface="宋体" panose="02010600030101010101" pitchFamily="2" charset="-122"/>
              <a:ea typeface="宋体" panose="02010600030101010101" pitchFamily="2" charset="-122"/>
              <a:sym typeface="+mn-ea"/>
            </a:endParaRPr>
          </a:p>
        </p:txBody>
      </p:sp>
      <p:sp>
        <p:nvSpPr>
          <p:cNvPr id="22" name="Oval 30"/>
          <p:cNvSpPr>
            <a:spLocks noChangeArrowheads="1"/>
          </p:cNvSpPr>
          <p:nvPr>
            <p:custDataLst>
              <p:tags r:id="rId1"/>
            </p:custDataLst>
          </p:nvPr>
        </p:nvSpPr>
        <p:spPr bwMode="auto">
          <a:xfrm>
            <a:off x="7386320" y="1986598"/>
            <a:ext cx="1443038" cy="1441450"/>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26" name="Oval 31"/>
          <p:cNvSpPr>
            <a:spLocks noChangeArrowheads="1"/>
          </p:cNvSpPr>
          <p:nvPr>
            <p:custDataLst>
              <p:tags r:id="rId2"/>
            </p:custDataLst>
          </p:nvPr>
        </p:nvSpPr>
        <p:spPr bwMode="auto">
          <a:xfrm>
            <a:off x="9190355" y="2597785"/>
            <a:ext cx="1446213" cy="1439863"/>
          </a:xfrm>
          <a:prstGeom prst="ellipse">
            <a:avLst/>
          </a:pr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27" name="Freeform 35"/>
          <p:cNvSpPr/>
          <p:nvPr>
            <p:custDataLst>
              <p:tags r:id="rId3"/>
            </p:custDataLst>
          </p:nvPr>
        </p:nvSpPr>
        <p:spPr bwMode="auto">
          <a:xfrm>
            <a:off x="7884795" y="2196148"/>
            <a:ext cx="446088" cy="401637"/>
          </a:xfrm>
          <a:custGeom>
            <a:avLst/>
            <a:gdLst>
              <a:gd name="T0" fmla="*/ 2147483646 w 82"/>
              <a:gd name="T1" fmla="*/ 2147483646 h 74"/>
              <a:gd name="T2" fmla="*/ 2147483646 w 82"/>
              <a:gd name="T3" fmla="*/ 2147483646 h 74"/>
              <a:gd name="T4" fmla="*/ 2147483646 w 82"/>
              <a:gd name="T5" fmla="*/ 2147483646 h 74"/>
              <a:gd name="T6" fmla="*/ 2147483646 w 82"/>
              <a:gd name="T7" fmla="*/ 2147483646 h 74"/>
              <a:gd name="T8" fmla="*/ 2147483646 w 82"/>
              <a:gd name="T9" fmla="*/ 2147483646 h 74"/>
              <a:gd name="T10" fmla="*/ 2147483646 w 82"/>
              <a:gd name="T11" fmla="*/ 2147483646 h 74"/>
              <a:gd name="T12" fmla="*/ 2147483646 w 82"/>
              <a:gd name="T13" fmla="*/ 2147483646 h 74"/>
              <a:gd name="T14" fmla="*/ 2147483646 w 82"/>
              <a:gd name="T15" fmla="*/ 2147483646 h 74"/>
              <a:gd name="T16" fmla="*/ 2147483646 w 82"/>
              <a:gd name="T17" fmla="*/ 2147483646 h 74"/>
              <a:gd name="T18" fmla="*/ 2147483646 w 82"/>
              <a:gd name="T19" fmla="*/ 2147483646 h 74"/>
              <a:gd name="T20" fmla="*/ 2147483646 w 82"/>
              <a:gd name="T21" fmla="*/ 2147483646 h 74"/>
              <a:gd name="T22" fmla="*/ 2147483646 w 82"/>
              <a:gd name="T23" fmla="*/ 2147483646 h 74"/>
              <a:gd name="T24" fmla="*/ 2147483646 w 82"/>
              <a:gd name="T25" fmla="*/ 2147483646 h 74"/>
              <a:gd name="T26" fmla="*/ 2147483646 w 82"/>
              <a:gd name="T27" fmla="*/ 2147483646 h 74"/>
              <a:gd name="T28" fmla="*/ 2147483646 w 82"/>
              <a:gd name="T29" fmla="*/ 2147483646 h 74"/>
              <a:gd name="T30" fmla="*/ 2147483646 w 82"/>
              <a:gd name="T31" fmla="*/ 2147483646 h 74"/>
              <a:gd name="T32" fmla="*/ 2147483646 w 82"/>
              <a:gd name="T33" fmla="*/ 2147483646 h 74"/>
              <a:gd name="T34" fmla="*/ 2147483646 w 82"/>
              <a:gd name="T35" fmla="*/ 2147483646 h 74"/>
              <a:gd name="T36" fmla="*/ 2147483646 w 82"/>
              <a:gd name="T37" fmla="*/ 2147483646 h 74"/>
              <a:gd name="T38" fmla="*/ 2147483646 w 82"/>
              <a:gd name="T39" fmla="*/ 2147483646 h 74"/>
              <a:gd name="T40" fmla="*/ 2147483646 w 82"/>
              <a:gd name="T41" fmla="*/ 2147483646 h 74"/>
              <a:gd name="T42" fmla="*/ 2147483646 w 82"/>
              <a:gd name="T43" fmla="*/ 2147483646 h 74"/>
              <a:gd name="T44" fmla="*/ 2147483646 w 82"/>
              <a:gd name="T45" fmla="*/ 2147483646 h 74"/>
              <a:gd name="T46" fmla="*/ 2147483646 w 82"/>
              <a:gd name="T47" fmla="*/ 2147483646 h 74"/>
              <a:gd name="T48" fmla="*/ 2147483646 w 82"/>
              <a:gd name="T49" fmla="*/ 2147483646 h 74"/>
              <a:gd name="T50" fmla="*/ 2147483646 w 82"/>
              <a:gd name="T51" fmla="*/ 2147483646 h 74"/>
              <a:gd name="T52" fmla="*/ 2147483646 w 82"/>
              <a:gd name="T53" fmla="*/ 2147483646 h 74"/>
              <a:gd name="T54" fmla="*/ 2147483646 w 82"/>
              <a:gd name="T55" fmla="*/ 2147483646 h 74"/>
              <a:gd name="T56" fmla="*/ 2147483646 w 82"/>
              <a:gd name="T57" fmla="*/ 2147483646 h 74"/>
              <a:gd name="T58" fmla="*/ 2147483646 w 82"/>
              <a:gd name="T59" fmla="*/ 2147483646 h 74"/>
              <a:gd name="T60" fmla="*/ 0 w 82"/>
              <a:gd name="T61" fmla="*/ 2147483646 h 74"/>
              <a:gd name="T62" fmla="*/ 2147483646 w 82"/>
              <a:gd name="T63" fmla="*/ 2147483646 h 74"/>
              <a:gd name="T64" fmla="*/ 2147483646 w 82"/>
              <a:gd name="T65" fmla="*/ 2147483646 h 74"/>
              <a:gd name="T66" fmla="*/ 2147483646 w 82"/>
              <a:gd name="T67" fmla="*/ 2147483646 h 74"/>
              <a:gd name="T68" fmla="*/ 2147483646 w 82"/>
              <a:gd name="T69" fmla="*/ 2147483646 h 74"/>
              <a:gd name="T70" fmla="*/ 2147483646 w 82"/>
              <a:gd name="T71" fmla="*/ 0 h 74"/>
              <a:gd name="T72" fmla="*/ 2147483646 w 82"/>
              <a:gd name="T73" fmla="*/ 2147483646 h 74"/>
              <a:gd name="T74" fmla="*/ 2147483646 w 82"/>
              <a:gd name="T75" fmla="*/ 2147483646 h 74"/>
              <a:gd name="T76" fmla="*/ 2147483646 w 82"/>
              <a:gd name="T77" fmla="*/ 2147483646 h 74"/>
              <a:gd name="T78" fmla="*/ 2147483646 w 82"/>
              <a:gd name="T79" fmla="*/ 2147483646 h 74"/>
              <a:gd name="T80" fmla="*/ 2147483646 w 82"/>
              <a:gd name="T81" fmla="*/ 2147483646 h 74"/>
              <a:gd name="T82" fmla="*/ 2147483646 w 82"/>
              <a:gd name="T83" fmla="*/ 2147483646 h 74"/>
              <a:gd name="T84" fmla="*/ 2147483646 w 82"/>
              <a:gd name="T85" fmla="*/ 2147483646 h 74"/>
              <a:gd name="T86" fmla="*/ 2147483646 w 82"/>
              <a:gd name="T87" fmla="*/ 2147483646 h 74"/>
              <a:gd name="T88" fmla="*/ 2147483646 w 82"/>
              <a:gd name="T89" fmla="*/ 2147483646 h 74"/>
              <a:gd name="T90" fmla="*/ 2147483646 w 82"/>
              <a:gd name="T91" fmla="*/ 2147483646 h 74"/>
              <a:gd name="T92" fmla="*/ 2147483646 w 82"/>
              <a:gd name="T93" fmla="*/ 2147483646 h 74"/>
              <a:gd name="T94" fmla="*/ 2147483646 w 82"/>
              <a:gd name="T95" fmla="*/ 2147483646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74">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rgbClr val="FFFFFF"/>
          </a:solidFill>
          <a:ln>
            <a:noFill/>
          </a:ln>
        </p:spPr>
        <p:txBody>
          <a:bodyPr>
            <a:normAutofit/>
          </a:bodyPr>
          <a:lstStyle/>
          <a:p>
            <a:endParaRPr lang="zh-CN" altLang="en-US"/>
          </a:p>
        </p:txBody>
      </p:sp>
      <p:sp>
        <p:nvSpPr>
          <p:cNvPr id="31" name="文本框 30"/>
          <p:cNvSpPr txBox="1"/>
          <p:nvPr>
            <p:custDataLst>
              <p:tags r:id="rId4"/>
            </p:custDataLst>
          </p:nvPr>
        </p:nvSpPr>
        <p:spPr>
          <a:xfrm>
            <a:off x="1416050" y="2191385"/>
            <a:ext cx="3992245" cy="26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zh-CN"/>
            </a:defPPr>
            <a:lvl1pPr>
              <a:buFont typeface="Arial" panose="020B0604020202020204" pitchFamily="34" charset="0"/>
              <a:buNone/>
              <a:defRPr sz="1800"/>
            </a:lvl1pPr>
          </a:lstStyle>
          <a:p>
            <a:r>
              <a:rPr lang="zh-CN" altLang="en-US" sz="2800" dirty="0">
                <a:solidFill>
                  <a:srgbClr val="C00000"/>
                </a:solidFill>
                <a:latin typeface="宋体" panose="02010600030101010101" pitchFamily="2" charset="-122"/>
                <a:ea typeface="宋体" panose="02010600030101010101" pitchFamily="2" charset="-122"/>
              </a:rPr>
              <a:t>党的十九大作出的我国社会主要矛盾已经转化为人民日益增长的美好生活需要和不平衡不充分的发展之间的矛盾的重大政治论断，反映了我国社会发展的客观实际，是制定党和国家大政方针、长远战略的重要依据。</a:t>
            </a:r>
            <a:endParaRPr lang="zh-CN" altLang="en-US" sz="2800" dirty="0">
              <a:solidFill>
                <a:srgbClr val="C00000"/>
              </a:solidFill>
              <a:latin typeface="宋体" panose="02010600030101010101" pitchFamily="2" charset="-122"/>
              <a:ea typeface="宋体" panose="02010600030101010101" pitchFamily="2" charset="-122"/>
            </a:endParaRPr>
          </a:p>
        </p:txBody>
      </p:sp>
      <p:sp>
        <p:nvSpPr>
          <p:cNvPr id="33" name="文本框 32"/>
          <p:cNvSpPr txBox="1"/>
          <p:nvPr>
            <p:custDataLst>
              <p:tags r:id="rId5"/>
            </p:custDataLst>
          </p:nvPr>
        </p:nvSpPr>
        <p:spPr>
          <a:xfrm>
            <a:off x="9236075" y="3242945"/>
            <a:ext cx="1298575" cy="7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defPPr>
              <a:defRPr lang="zh-CN"/>
            </a:defPPr>
            <a:lvl1pPr algn="ctr">
              <a:buFont typeface="Arial" panose="020B0604020202020204" pitchFamily="34" charset="0"/>
              <a:buNone/>
              <a:defRPr sz="1800">
                <a:solidFill>
                  <a:srgbClr val="FFFFFF"/>
                </a:solidFill>
                <a:latin typeface="Arial" panose="020B0604020202020204" pitchFamily="34" charset="0"/>
              </a:defRPr>
            </a:lvl1pPr>
          </a:lstStyle>
          <a:p>
            <a:r>
              <a:rPr lang="zh-CN" altLang="en-US" dirty="0">
                <a:solidFill>
                  <a:srgbClr val="FF0000"/>
                </a:solidFill>
                <a:latin typeface="Arial" panose="020B0604020202020204" pitchFamily="34" charset="0"/>
                <a:ea typeface="黑体" panose="02010600030101010101" charset="-122"/>
                <a:cs typeface="+mn-ea"/>
              </a:rPr>
              <a:t>必须</a:t>
            </a:r>
            <a:endParaRPr lang="zh-CN" altLang="en-US" dirty="0">
              <a:solidFill>
                <a:srgbClr val="FF0000"/>
              </a:solidFill>
              <a:latin typeface="Arial" panose="020B0604020202020204" pitchFamily="34" charset="0"/>
              <a:ea typeface="黑体" panose="02010600030101010101" charset="-122"/>
              <a:cs typeface="+mn-ea"/>
            </a:endParaRPr>
          </a:p>
          <a:p>
            <a:r>
              <a:rPr lang="zh-CN" altLang="en-US" dirty="0">
                <a:solidFill>
                  <a:srgbClr val="FF0000"/>
                </a:solidFill>
                <a:latin typeface="Arial" panose="020B0604020202020204" pitchFamily="34" charset="0"/>
                <a:ea typeface="黑体" panose="02010600030101010101" charset="-122"/>
                <a:cs typeface="+mn-ea"/>
              </a:rPr>
              <a:t>认识到</a:t>
            </a:r>
            <a:endParaRPr lang="zh-CN" altLang="en-US" dirty="0">
              <a:solidFill>
                <a:srgbClr val="FF0000"/>
              </a:solidFill>
              <a:latin typeface="Arial" panose="020B0604020202020204" pitchFamily="34" charset="0"/>
              <a:ea typeface="黑体" panose="02010600030101010101" charset="-122"/>
              <a:cs typeface="+mn-ea"/>
            </a:endParaRPr>
          </a:p>
        </p:txBody>
      </p:sp>
      <p:sp>
        <p:nvSpPr>
          <p:cNvPr id="35" name="Freeform 36"/>
          <p:cNvSpPr>
            <a:spLocks noEditPoints="1"/>
          </p:cNvSpPr>
          <p:nvPr>
            <p:custDataLst>
              <p:tags r:id="rId6"/>
            </p:custDataLst>
          </p:nvPr>
        </p:nvSpPr>
        <p:spPr bwMode="auto">
          <a:xfrm>
            <a:off x="9675686" y="2730884"/>
            <a:ext cx="419100" cy="414338"/>
          </a:xfrm>
          <a:custGeom>
            <a:avLst/>
            <a:gdLst>
              <a:gd name="T0" fmla="*/ 2147483646 w 76"/>
              <a:gd name="T1" fmla="*/ 2147483646 h 75"/>
              <a:gd name="T2" fmla="*/ 2147483646 w 76"/>
              <a:gd name="T3" fmla="*/ 0 h 75"/>
              <a:gd name="T4" fmla="*/ 2147483646 w 76"/>
              <a:gd name="T5" fmla="*/ 2147483646 h 75"/>
              <a:gd name="T6" fmla="*/ 2147483646 w 76"/>
              <a:gd name="T7" fmla="*/ 2147483646 h 75"/>
              <a:gd name="T8" fmla="*/ 2147483646 w 76"/>
              <a:gd name="T9" fmla="*/ 2147483646 h 75"/>
              <a:gd name="T10" fmla="*/ 2147483646 w 76"/>
              <a:gd name="T11" fmla="*/ 2147483646 h 75"/>
              <a:gd name="T12" fmla="*/ 2147483646 w 76"/>
              <a:gd name="T13" fmla="*/ 2147483646 h 75"/>
              <a:gd name="T14" fmla="*/ 2147483646 w 76"/>
              <a:gd name="T15" fmla="*/ 2147483646 h 75"/>
              <a:gd name="T16" fmla="*/ 2147483646 w 76"/>
              <a:gd name="T17" fmla="*/ 2147483646 h 75"/>
              <a:gd name="T18" fmla="*/ 2147483646 w 76"/>
              <a:gd name="T19" fmla="*/ 2147483646 h 75"/>
              <a:gd name="T20" fmla="*/ 2147483646 w 76"/>
              <a:gd name="T21" fmla="*/ 2147483646 h 75"/>
              <a:gd name="T22" fmla="*/ 2147483646 w 76"/>
              <a:gd name="T23" fmla="*/ 2147483646 h 75"/>
              <a:gd name="T24" fmla="*/ 2147483646 w 76"/>
              <a:gd name="T25" fmla="*/ 2147483646 h 75"/>
              <a:gd name="T26" fmla="*/ 0 w 76"/>
              <a:gd name="T27" fmla="*/ 2147483646 h 75"/>
              <a:gd name="T28" fmla="*/ 0 w 76"/>
              <a:gd name="T29" fmla="*/ 2147483646 h 75"/>
              <a:gd name="T30" fmla="*/ 0 w 76"/>
              <a:gd name="T31" fmla="*/ 2147483646 h 75"/>
              <a:gd name="T32" fmla="*/ 0 w 76"/>
              <a:gd name="T33" fmla="*/ 2147483646 h 75"/>
              <a:gd name="T34" fmla="*/ 0 w 76"/>
              <a:gd name="T35" fmla="*/ 2147483646 h 75"/>
              <a:gd name="T36" fmla="*/ 0 w 76"/>
              <a:gd name="T37" fmla="*/ 2147483646 h 75"/>
              <a:gd name="T38" fmla="*/ 0 w 76"/>
              <a:gd name="T39" fmla="*/ 2147483646 h 75"/>
              <a:gd name="T40" fmla="*/ 2147483646 w 76"/>
              <a:gd name="T41" fmla="*/ 2147483646 h 75"/>
              <a:gd name="T42" fmla="*/ 2147483646 w 76"/>
              <a:gd name="T43" fmla="*/ 2147483646 h 75"/>
              <a:gd name="T44" fmla="*/ 2147483646 w 76"/>
              <a:gd name="T45" fmla="*/ 2147483646 h 75"/>
              <a:gd name="T46" fmla="*/ 2147483646 w 76"/>
              <a:gd name="T47" fmla="*/ 2147483646 h 75"/>
              <a:gd name="T48" fmla="*/ 2147483646 w 76"/>
              <a:gd name="T49" fmla="*/ 2147483646 h 75"/>
              <a:gd name="T50" fmla="*/ 2147483646 w 76"/>
              <a:gd name="T51" fmla="*/ 2147483646 h 75"/>
              <a:gd name="T52" fmla="*/ 2147483646 w 76"/>
              <a:gd name="T53" fmla="*/ 2147483646 h 75"/>
              <a:gd name="T54" fmla="*/ 2147483646 w 76"/>
              <a:gd name="T55" fmla="*/ 2147483646 h 75"/>
              <a:gd name="T56" fmla="*/ 2147483646 w 76"/>
              <a:gd name="T57" fmla="*/ 2147483646 h 75"/>
              <a:gd name="T58" fmla="*/ 2147483646 w 76"/>
              <a:gd name="T59" fmla="*/ 2147483646 h 75"/>
              <a:gd name="T60" fmla="*/ 2147483646 w 76"/>
              <a:gd name="T61" fmla="*/ 2147483646 h 75"/>
              <a:gd name="T62" fmla="*/ 2147483646 w 76"/>
              <a:gd name="T63" fmla="*/ 2147483646 h 75"/>
              <a:gd name="T64" fmla="*/ 2147483646 w 76"/>
              <a:gd name="T65" fmla="*/ 2147483646 h 75"/>
              <a:gd name="T66" fmla="*/ 2147483646 w 76"/>
              <a:gd name="T67" fmla="*/ 2147483646 h 75"/>
              <a:gd name="T68" fmla="*/ 2147483646 w 76"/>
              <a:gd name="T69" fmla="*/ 2147483646 h 75"/>
              <a:gd name="T70" fmla="*/ 2147483646 w 76"/>
              <a:gd name="T71" fmla="*/ 2147483646 h 75"/>
              <a:gd name="T72" fmla="*/ 2147483646 w 76"/>
              <a:gd name="T73" fmla="*/ 2147483646 h 75"/>
              <a:gd name="T74" fmla="*/ 2147483646 w 76"/>
              <a:gd name="T75" fmla="*/ 2147483646 h 75"/>
              <a:gd name="T76" fmla="*/ 2147483646 w 76"/>
              <a:gd name="T77" fmla="*/ 2147483646 h 75"/>
              <a:gd name="T78" fmla="*/ 2147483646 w 76"/>
              <a:gd name="T79" fmla="*/ 2147483646 h 75"/>
              <a:gd name="T80" fmla="*/ 2147483646 w 76"/>
              <a:gd name="T81" fmla="*/ 2147483646 h 75"/>
              <a:gd name="T82" fmla="*/ 2147483646 w 76"/>
              <a:gd name="T83" fmla="*/ 2147483646 h 75"/>
              <a:gd name="T84" fmla="*/ 2147483646 w 76"/>
              <a:gd name="T85" fmla="*/ 2147483646 h 75"/>
              <a:gd name="T86" fmla="*/ 2147483646 w 76"/>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6" h="75">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rgbClr val="FFFFFF"/>
          </a:solidFill>
          <a:ln>
            <a:noFill/>
          </a:ln>
        </p:spPr>
        <p:txBody>
          <a:bodyPr/>
          <a:lstStyle/>
          <a:p>
            <a:endParaRPr lang="zh-CN" altLang="en-US"/>
          </a:p>
        </p:txBody>
      </p:sp>
      <p:sp>
        <p:nvSpPr>
          <p:cNvPr id="45" name="Freeform 45"/>
          <p:cNvSpPr/>
          <p:nvPr>
            <p:custDataLst>
              <p:tags r:id="rId7"/>
            </p:custDataLst>
          </p:nvPr>
        </p:nvSpPr>
        <p:spPr bwMode="auto">
          <a:xfrm rot="8820000">
            <a:off x="4930687" y="6295823"/>
            <a:ext cx="244475" cy="219075"/>
          </a:xfrm>
          <a:custGeom>
            <a:avLst/>
            <a:gdLst>
              <a:gd name="T0" fmla="*/ 2147483646 w 82"/>
              <a:gd name="T1" fmla="*/ 2147483646 h 74"/>
              <a:gd name="T2" fmla="*/ 2147483646 w 82"/>
              <a:gd name="T3" fmla="*/ 2147483646 h 74"/>
              <a:gd name="T4" fmla="*/ 2147483646 w 82"/>
              <a:gd name="T5" fmla="*/ 2147483646 h 74"/>
              <a:gd name="T6" fmla="*/ 2147483646 w 82"/>
              <a:gd name="T7" fmla="*/ 2147483646 h 74"/>
              <a:gd name="T8" fmla="*/ 2147483646 w 82"/>
              <a:gd name="T9" fmla="*/ 2147483646 h 74"/>
              <a:gd name="T10" fmla="*/ 2147483646 w 82"/>
              <a:gd name="T11" fmla="*/ 2147483646 h 74"/>
              <a:gd name="T12" fmla="*/ 2147483646 w 82"/>
              <a:gd name="T13" fmla="*/ 2147483646 h 74"/>
              <a:gd name="T14" fmla="*/ 2147483646 w 82"/>
              <a:gd name="T15" fmla="*/ 2147483646 h 74"/>
              <a:gd name="T16" fmla="*/ 2147483646 w 82"/>
              <a:gd name="T17" fmla="*/ 2147483646 h 74"/>
              <a:gd name="T18" fmla="*/ 2147483646 w 82"/>
              <a:gd name="T19" fmla="*/ 2147483646 h 74"/>
              <a:gd name="T20" fmla="*/ 2147483646 w 82"/>
              <a:gd name="T21" fmla="*/ 2147483646 h 74"/>
              <a:gd name="T22" fmla="*/ 2147483646 w 82"/>
              <a:gd name="T23" fmla="*/ 2147483646 h 74"/>
              <a:gd name="T24" fmla="*/ 2147483646 w 82"/>
              <a:gd name="T25" fmla="*/ 2147483646 h 74"/>
              <a:gd name="T26" fmla="*/ 2147483646 w 82"/>
              <a:gd name="T27" fmla="*/ 2147483646 h 74"/>
              <a:gd name="T28" fmla="*/ 2147483646 w 82"/>
              <a:gd name="T29" fmla="*/ 2147483646 h 74"/>
              <a:gd name="T30" fmla="*/ 2147483646 w 82"/>
              <a:gd name="T31" fmla="*/ 2147483646 h 74"/>
              <a:gd name="T32" fmla="*/ 2147483646 w 82"/>
              <a:gd name="T33" fmla="*/ 2147483646 h 74"/>
              <a:gd name="T34" fmla="*/ 2147483646 w 82"/>
              <a:gd name="T35" fmla="*/ 2147483646 h 74"/>
              <a:gd name="T36" fmla="*/ 2147483646 w 82"/>
              <a:gd name="T37" fmla="*/ 2147483646 h 74"/>
              <a:gd name="T38" fmla="*/ 2147483646 w 82"/>
              <a:gd name="T39" fmla="*/ 2147483646 h 74"/>
              <a:gd name="T40" fmla="*/ 2147483646 w 82"/>
              <a:gd name="T41" fmla="*/ 2147483646 h 74"/>
              <a:gd name="T42" fmla="*/ 2147483646 w 82"/>
              <a:gd name="T43" fmla="*/ 2147483646 h 74"/>
              <a:gd name="T44" fmla="*/ 2147483646 w 82"/>
              <a:gd name="T45" fmla="*/ 2147483646 h 74"/>
              <a:gd name="T46" fmla="*/ 2147483646 w 82"/>
              <a:gd name="T47" fmla="*/ 2147483646 h 74"/>
              <a:gd name="T48" fmla="*/ 2147483646 w 82"/>
              <a:gd name="T49" fmla="*/ 2147483646 h 74"/>
              <a:gd name="T50" fmla="*/ 2147483646 w 82"/>
              <a:gd name="T51" fmla="*/ 2147483646 h 74"/>
              <a:gd name="T52" fmla="*/ 2147483646 w 82"/>
              <a:gd name="T53" fmla="*/ 2147483646 h 74"/>
              <a:gd name="T54" fmla="*/ 2147483646 w 82"/>
              <a:gd name="T55" fmla="*/ 2147483646 h 74"/>
              <a:gd name="T56" fmla="*/ 2147483646 w 82"/>
              <a:gd name="T57" fmla="*/ 2147483646 h 74"/>
              <a:gd name="T58" fmla="*/ 2147483646 w 82"/>
              <a:gd name="T59" fmla="*/ 2147483646 h 74"/>
              <a:gd name="T60" fmla="*/ 0 w 82"/>
              <a:gd name="T61" fmla="*/ 2147483646 h 74"/>
              <a:gd name="T62" fmla="*/ 2147483646 w 82"/>
              <a:gd name="T63" fmla="*/ 2147483646 h 74"/>
              <a:gd name="T64" fmla="*/ 2147483646 w 82"/>
              <a:gd name="T65" fmla="*/ 2147483646 h 74"/>
              <a:gd name="T66" fmla="*/ 2147483646 w 82"/>
              <a:gd name="T67" fmla="*/ 2147483646 h 74"/>
              <a:gd name="T68" fmla="*/ 2147483646 w 82"/>
              <a:gd name="T69" fmla="*/ 2147483646 h 74"/>
              <a:gd name="T70" fmla="*/ 2147483646 w 82"/>
              <a:gd name="T71" fmla="*/ 0 h 74"/>
              <a:gd name="T72" fmla="*/ 2147483646 w 82"/>
              <a:gd name="T73" fmla="*/ 2147483646 h 74"/>
              <a:gd name="T74" fmla="*/ 2147483646 w 82"/>
              <a:gd name="T75" fmla="*/ 2147483646 h 74"/>
              <a:gd name="T76" fmla="*/ 2147483646 w 82"/>
              <a:gd name="T77" fmla="*/ 2147483646 h 74"/>
              <a:gd name="T78" fmla="*/ 2147483646 w 82"/>
              <a:gd name="T79" fmla="*/ 2147483646 h 74"/>
              <a:gd name="T80" fmla="*/ 2147483646 w 82"/>
              <a:gd name="T81" fmla="*/ 2147483646 h 74"/>
              <a:gd name="T82" fmla="*/ 2147483646 w 82"/>
              <a:gd name="T83" fmla="*/ 2147483646 h 74"/>
              <a:gd name="T84" fmla="*/ 2147483646 w 82"/>
              <a:gd name="T85" fmla="*/ 2147483646 h 74"/>
              <a:gd name="T86" fmla="*/ 2147483646 w 82"/>
              <a:gd name="T87" fmla="*/ 2147483646 h 74"/>
              <a:gd name="T88" fmla="*/ 2147483646 w 82"/>
              <a:gd name="T89" fmla="*/ 2147483646 h 74"/>
              <a:gd name="T90" fmla="*/ 2147483646 w 82"/>
              <a:gd name="T91" fmla="*/ 2147483646 h 74"/>
              <a:gd name="T92" fmla="*/ 2147483646 w 82"/>
              <a:gd name="T93" fmla="*/ 2147483646 h 74"/>
              <a:gd name="T94" fmla="*/ 2147483646 w 82"/>
              <a:gd name="T95" fmla="*/ 2147483646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74">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rgbClr val="3DCEB5"/>
          </a:solidFill>
          <a:ln>
            <a:noFill/>
          </a:ln>
        </p:spPr>
        <p:txBody>
          <a:bodyPr>
            <a:normAutofit fontScale="45000" lnSpcReduction="20000"/>
          </a:bodyPr>
          <a:lstStyle/>
          <a:p>
            <a:endParaRPr lang="zh-CN" altLang="en-US"/>
          </a:p>
        </p:txBody>
      </p:sp>
      <p:sp>
        <p:nvSpPr>
          <p:cNvPr id="47" name="文本框 46"/>
          <p:cNvSpPr txBox="1"/>
          <p:nvPr/>
        </p:nvSpPr>
        <p:spPr>
          <a:xfrm>
            <a:off x="7506970" y="2613025"/>
            <a:ext cx="1142365" cy="645160"/>
          </a:xfrm>
          <a:prstGeom prst="rect">
            <a:avLst/>
          </a:prstGeom>
          <a:noFill/>
        </p:spPr>
        <p:txBody>
          <a:bodyPr wrap="square" rtlCol="0">
            <a:spAutoFit/>
          </a:bodyPr>
          <a:p>
            <a:r>
              <a:rPr lang="zh-CN" altLang="en-US">
                <a:solidFill>
                  <a:schemeClr val="accent4"/>
                </a:solidFill>
              </a:rPr>
              <a:t>面对社会主要矛盾</a:t>
            </a:r>
            <a:endParaRPr lang="zh-CN" altLang="en-US">
              <a:solidFill>
                <a:schemeClr val="accent4"/>
              </a:solidFill>
            </a:endParaRPr>
          </a:p>
        </p:txBody>
      </p:sp>
      <p:sp>
        <p:nvSpPr>
          <p:cNvPr id="48" name="文本框 47"/>
          <p:cNvSpPr txBox="1"/>
          <p:nvPr/>
        </p:nvSpPr>
        <p:spPr>
          <a:xfrm>
            <a:off x="1593215" y="1181100"/>
            <a:ext cx="9335770" cy="583565"/>
          </a:xfrm>
          <a:prstGeom prst="rect">
            <a:avLst/>
          </a:prstGeom>
          <a:noFill/>
        </p:spPr>
        <p:txBody>
          <a:bodyPr wrap="square" rtlCol="0">
            <a:spAutoFit/>
          </a:bodyPr>
          <a:p>
            <a:r>
              <a:rPr lang="zh-CN" altLang="en-US" sz="3200">
                <a:solidFill>
                  <a:srgbClr val="FF0000"/>
                </a:solidFill>
              </a:rPr>
              <a:t>4.党章根据我国社会主要矛盾的转化作出相应修改</a:t>
            </a:r>
            <a:endParaRPr lang="zh-CN" altLang="en-US" sz="3200">
              <a:solidFill>
                <a:srgbClr val="FF0000"/>
              </a:solidFill>
            </a:endParaRPr>
          </a:p>
        </p:txBody>
      </p:sp>
    </p:spTree>
  </p:cSld>
  <p:clrMapOvr>
    <a:masterClrMapping/>
  </p:clrMapOvr>
  <p:transition spd="slow" advTm="0">
    <p:fade/>
  </p:transition>
</p:sld>
</file>

<file path=ppt/tags/tag1.xml><?xml version="1.0" encoding="utf-8"?>
<p:tagLst xmlns:p="http://schemas.openxmlformats.org/presentationml/2006/main">
  <p:tag name="KSO_WM_SLIDE_ITEM_CNT" val="5"/>
</p:tagLst>
</file>

<file path=ppt/tags/tag10.xml><?xml version="1.0" encoding="utf-8"?>
<p:tagLst xmlns:p="http://schemas.openxmlformats.org/presentationml/2006/main">
  <p:tag name="KSO_WM_TAG_VERSION" val="1.0"/>
  <p:tag name="KSO_WM_BEAUTIFY_FLAG" val="#wm#"/>
  <p:tag name="KSO_WM_UNIT_ID" val="diagram160481_5*m_h_f*1_2_1"/>
  <p:tag name="KSO_WM_TEMPLATE_CATEGORY" val="diagram"/>
  <p:tag name="KSO_WM_TEMPLATE_INDEX" val="160481"/>
  <p:tag name="KSO_WM_UNIT_TYPE" val="m_h_f"/>
  <p:tag name="KSO_WM_UNIT_INDEX" val="1_2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11.xml><?xml version="1.0" encoding="utf-8"?>
<p:tagLst xmlns:p="http://schemas.openxmlformats.org/presentationml/2006/main">
  <p:tag name="KSO_WM_TAG_VERSION" val="1.0"/>
  <p:tag name="KSO_WM_BEAUTIFY_FLAG" val="#wm#"/>
  <p:tag name="KSO_WM_UNIT_ID" val="diagram160481_5*m_i*1_6"/>
  <p:tag name="KSO_WM_TEMPLATE_CATEGORY" val="diagram"/>
  <p:tag name="KSO_WM_TEMPLATE_INDEX" val="160481"/>
  <p:tag name="KSO_WM_UNIT_TYPE" val="m_i"/>
  <p:tag name="KSO_WM_UNIT_INDEX" val="1_6"/>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TAG_VERSION" val="1.0"/>
  <p:tag name="KSO_WM_BEAUTIFY_FLAG" val="#wm#"/>
  <p:tag name="KSO_WM_UNIT_TYPE" val="i"/>
  <p:tag name="KSO_WM_UNIT_ID" val="diagram160481_5*i*19"/>
  <p:tag name="KSO_WM_TEMPLATE_CATEGORY" val="diagram"/>
  <p:tag name="KSO_WM_TEMPLATE_INDEX" val="160481"/>
  <p:tag name="KSO_WM_UNIT_INDEX" val="19"/>
</p:tagLst>
</file>

<file path=ppt/tags/tag13.xml><?xml version="1.0" encoding="utf-8"?>
<p:tagLst xmlns:p="http://schemas.openxmlformats.org/presentationml/2006/main">
  <p:tag name="KSO_WM_TAG_VERSION" val="1.0"/>
  <p:tag name="KSO_WM_BEAUTIFY_FLAG" val="#wm#"/>
  <p:tag name="KSO_WM_UNIT_ID" val="diagram160481_5*m_i*1_7"/>
  <p:tag name="KSO_WM_TEMPLATE_CATEGORY" val="diagram"/>
  <p:tag name="KSO_WM_TEMPLATE_INDEX" val="160481"/>
  <p:tag name="KSO_WM_UNIT_TYPE" val="m_i"/>
  <p:tag name="KSO_WM_UNIT_INDEX" val="1_7"/>
  <p:tag name="KSO_WM_UNIT_CLEAR" val="1"/>
  <p:tag name="KSO_WM_UNIT_LAYERLEVEL" val="1_1"/>
  <p:tag name="KSO_WM_DIAGRAM_GROUP_CODE" val="m1-1"/>
  <p:tag name="KSO_WM_UNIT_LINE_FORE_SCHEMECOLOR_INDEX" val="5"/>
  <p:tag name="KSO_WM_UNIT_LINE_FILL_TYPE" val="2"/>
</p:tagLst>
</file>

<file path=ppt/tags/tag14.xml><?xml version="1.0" encoding="utf-8"?>
<p:tagLst xmlns:p="http://schemas.openxmlformats.org/presentationml/2006/main">
  <p:tag name="KSO_WM_TAG_VERSION" val="1.0"/>
  <p:tag name="KSO_WM_BEAUTIFY_FLAG" val="#wm#"/>
  <p:tag name="KSO_WM_UNIT_ID" val="diagram160481_5*m_i*1_8"/>
  <p:tag name="KSO_WM_TEMPLATE_CATEGORY" val="diagram"/>
  <p:tag name="KSO_WM_TEMPLATE_INDEX" val="160481"/>
  <p:tag name="KSO_WM_UNIT_TYPE" val="m_i"/>
  <p:tag name="KSO_WM_UNIT_INDEX" val="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TAG_VERSION" val="1.0"/>
  <p:tag name="KSO_WM_BEAUTIFY_FLAG" val="#wm#"/>
  <p:tag name="KSO_WM_UNIT_ID" val="diagram160481_5*m_h_f*1_3_1"/>
  <p:tag name="KSO_WM_TEMPLATE_CATEGORY" val="diagram"/>
  <p:tag name="KSO_WM_TEMPLATE_INDEX" val="160481"/>
  <p:tag name="KSO_WM_UNIT_TYPE" val="m_h_f"/>
  <p:tag name="KSO_WM_UNIT_INDEX" val="1_3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16.xml><?xml version="1.0" encoding="utf-8"?>
<p:tagLst xmlns:p="http://schemas.openxmlformats.org/presentationml/2006/main">
  <p:tag name="KSO_WM_TAG_VERSION" val="1.0"/>
  <p:tag name="KSO_WM_BEAUTIFY_FLAG" val="#wm#"/>
  <p:tag name="KSO_WM_UNIT_ID" val="diagram160481_5*m_i*1_9"/>
  <p:tag name="KSO_WM_TEMPLATE_CATEGORY" val="diagram"/>
  <p:tag name="KSO_WM_TEMPLATE_INDEX" val="160481"/>
  <p:tag name="KSO_WM_UNIT_TYPE" val="m_i"/>
  <p:tag name="KSO_WM_UNIT_INDEX" val="1_9"/>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17.xml><?xml version="1.0" encoding="utf-8"?>
<p:tagLst xmlns:p="http://schemas.openxmlformats.org/presentationml/2006/main">
  <p:tag name="KSO_WM_TAG_VERSION" val="1.0"/>
  <p:tag name="KSO_WM_BEAUTIFY_FLAG" val="#wm#"/>
  <p:tag name="KSO_WM_UNIT_TYPE" val="i"/>
  <p:tag name="KSO_WM_UNIT_ID" val="diagram160481_5*i*28"/>
  <p:tag name="KSO_WM_TEMPLATE_CATEGORY" val="diagram"/>
  <p:tag name="KSO_WM_TEMPLATE_INDEX" val="160481"/>
  <p:tag name="KSO_WM_UNIT_INDEX" val="28"/>
</p:tagLst>
</file>

<file path=ppt/tags/tag18.xml><?xml version="1.0" encoding="utf-8"?>
<p:tagLst xmlns:p="http://schemas.openxmlformats.org/presentationml/2006/main">
  <p:tag name="KSO_WM_TAG_VERSION" val="1.0"/>
  <p:tag name="KSO_WM_BEAUTIFY_FLAG" val="#wm#"/>
  <p:tag name="KSO_WM_UNIT_ID" val="diagram160481_5*m_i*1_10"/>
  <p:tag name="KSO_WM_TEMPLATE_CATEGORY" val="diagram"/>
  <p:tag name="KSO_WM_TEMPLATE_INDEX" val="160481"/>
  <p:tag name="KSO_WM_UNIT_TYPE" val="m_i"/>
  <p:tag name="KSO_WM_UNIT_INDEX" val="1_10"/>
  <p:tag name="KSO_WM_UNIT_CLEAR" val="1"/>
  <p:tag name="KSO_WM_UNIT_LAYERLEVEL" val="1_1"/>
  <p:tag name="KSO_WM_DIAGRAM_GROUP_CODE" val="m1-1"/>
  <p:tag name="KSO_WM_UNIT_LINE_FORE_SCHEMECOLOR_INDEX" val="5"/>
  <p:tag name="KSO_WM_UNIT_LINE_FILL_TYPE" val="2"/>
</p:tagLst>
</file>

<file path=ppt/tags/tag19.xml><?xml version="1.0" encoding="utf-8"?>
<p:tagLst xmlns:p="http://schemas.openxmlformats.org/presentationml/2006/main">
  <p:tag name="KSO_WM_TAG_VERSION" val="1.0"/>
  <p:tag name="KSO_WM_BEAUTIFY_FLAG" val="#wm#"/>
  <p:tag name="KSO_WM_UNIT_ID" val="diagram160481_5*m_i*1_11"/>
  <p:tag name="KSO_WM_TEMPLATE_CATEGORY" val="diagram"/>
  <p:tag name="KSO_WM_TEMPLATE_INDEX" val="160481"/>
  <p:tag name="KSO_WM_UNIT_TYPE" val="m_i"/>
  <p:tag name="KSO_WM_UNIT_INDEX" val="1_11"/>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2.xml><?xml version="1.0" encoding="utf-8"?>
<p:tagLst xmlns:p="http://schemas.openxmlformats.org/presentationml/2006/main">
  <p:tag name="KSO_WM_TAG_VERSION" val="1.0"/>
  <p:tag name="KSO_WM_BEAUTIFY_FLAG" val="#wm#"/>
  <p:tag name="KSO_WM_UNIT_TYPE" val="i"/>
  <p:tag name="KSO_WM_UNIT_ID" val="diagram160481_5*i*1"/>
  <p:tag name="KSO_WM_TEMPLATE_CATEGORY" val="diagram"/>
  <p:tag name="KSO_WM_TEMPLATE_INDEX" val="160481"/>
  <p:tag name="KSO_WM_UNIT_INDEX" val="1"/>
</p:tagLst>
</file>

<file path=ppt/tags/tag20.xml><?xml version="1.0" encoding="utf-8"?>
<p:tagLst xmlns:p="http://schemas.openxmlformats.org/presentationml/2006/main">
  <p:tag name="KSO_WM_TAG_VERSION" val="1.0"/>
  <p:tag name="KSO_WM_BEAUTIFY_FLAG" val="#wm#"/>
  <p:tag name="KSO_WM_UNIT_ID" val="diagram160481_5*m_h_f*1_4_1"/>
  <p:tag name="KSO_WM_TEMPLATE_CATEGORY" val="diagram"/>
  <p:tag name="KSO_WM_TEMPLATE_INDEX" val="160481"/>
  <p:tag name="KSO_WM_UNIT_TYPE" val="m_h_f"/>
  <p:tag name="KSO_WM_UNIT_INDEX" val="1_4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21.xml><?xml version="1.0" encoding="utf-8"?>
<p:tagLst xmlns:p="http://schemas.openxmlformats.org/presentationml/2006/main">
  <p:tag name="KSO_WM_TAG_VERSION" val="1.0"/>
  <p:tag name="KSO_WM_BEAUTIFY_FLAG" val="#wm#"/>
  <p:tag name="KSO_WM_UNIT_ID" val="diagram160481_5*m_i*1_12"/>
  <p:tag name="KSO_WM_TEMPLATE_CATEGORY" val="diagram"/>
  <p:tag name="KSO_WM_TEMPLATE_INDEX" val="160481"/>
  <p:tag name="KSO_WM_UNIT_TYPE" val="m_i"/>
  <p:tag name="KSO_WM_UNIT_INDEX" val="1_1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AG_VERSION" val="1.0"/>
  <p:tag name="KSO_WM_BEAUTIFY_FLAG" val="#wm#"/>
  <p:tag name="KSO_WM_UNIT_TYPE" val="i"/>
  <p:tag name="KSO_WM_UNIT_ID" val="diagram160481_5*i*37"/>
  <p:tag name="KSO_WM_TEMPLATE_CATEGORY" val="diagram"/>
  <p:tag name="KSO_WM_TEMPLATE_INDEX" val="160481"/>
  <p:tag name="KSO_WM_UNIT_INDEX" val="37"/>
</p:tagLst>
</file>

<file path=ppt/tags/tag23.xml><?xml version="1.0" encoding="utf-8"?>
<p:tagLst xmlns:p="http://schemas.openxmlformats.org/presentationml/2006/main">
  <p:tag name="KSO_WM_TAG_VERSION" val="1.0"/>
  <p:tag name="KSO_WM_BEAUTIFY_FLAG" val="#wm#"/>
  <p:tag name="KSO_WM_UNIT_ID" val="diagram160481_5*m_i*1_13"/>
  <p:tag name="KSO_WM_TEMPLATE_CATEGORY" val="diagram"/>
  <p:tag name="KSO_WM_TEMPLATE_INDEX" val="160481"/>
  <p:tag name="KSO_WM_UNIT_TYPE" val="m_i"/>
  <p:tag name="KSO_WM_UNIT_INDEX" val="1_13"/>
  <p:tag name="KSO_WM_UNIT_CLEAR" val="1"/>
  <p:tag name="KSO_WM_UNIT_LAYERLEVEL" val="1_1"/>
  <p:tag name="KSO_WM_DIAGRAM_GROUP_CODE" val="m1-1"/>
  <p:tag name="KSO_WM_UNIT_LINE_FORE_SCHEMECOLOR_INDEX" val="5"/>
  <p:tag name="KSO_WM_UNIT_LINE_FILL_TYPE" val="2"/>
</p:tagLst>
</file>

<file path=ppt/tags/tag24.xml><?xml version="1.0" encoding="utf-8"?>
<p:tagLst xmlns:p="http://schemas.openxmlformats.org/presentationml/2006/main">
  <p:tag name="KSO_WM_TAG_VERSION" val="1.0"/>
  <p:tag name="KSO_WM_BEAUTIFY_FLAG" val="#wm#"/>
  <p:tag name="KSO_WM_UNIT_ID" val="diagram160481_5*m_i*1_14"/>
  <p:tag name="KSO_WM_TEMPLATE_CATEGORY" val="diagram"/>
  <p:tag name="KSO_WM_TEMPLATE_INDEX" val="160481"/>
  <p:tag name="KSO_WM_UNIT_TYPE" val="m_i"/>
  <p:tag name="KSO_WM_UNIT_INDEX" val="1_14"/>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AG_VERSION" val="1.0"/>
  <p:tag name="KSO_WM_BEAUTIFY_FLAG" val="#wm#"/>
  <p:tag name="KSO_WM_UNIT_ID" val="diagram160481_5*m_h_f*1_5_1"/>
  <p:tag name="KSO_WM_TEMPLATE_CATEGORY" val="diagram"/>
  <p:tag name="KSO_WM_TEMPLATE_INDEX" val="160481"/>
  <p:tag name="KSO_WM_UNIT_TYPE" val="m_h_f"/>
  <p:tag name="KSO_WM_UNIT_INDEX" val="1_5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26.xml><?xml version="1.0" encoding="utf-8"?>
<p:tagLst xmlns:p="http://schemas.openxmlformats.org/presentationml/2006/main">
  <p:tag name="KSO_WM_TAG_VERSION" val="1.0"/>
  <p:tag name="KSO_WM_BEAUTIFY_FLAG" val="#wm#"/>
  <p:tag name="KSO_WM_UNIT_ID" val="diagram160481_5*m_i*1_15"/>
  <p:tag name="KSO_WM_TEMPLATE_CATEGORY" val="diagram"/>
  <p:tag name="KSO_WM_TEMPLATE_INDEX" val="160481"/>
  <p:tag name="KSO_WM_UNIT_TYPE" val="m_i"/>
  <p:tag name="KSO_WM_UNIT_INDEX" val="1_15"/>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68409"/>
  <p:tag name="KSO_WM_UNIT_TYPE" val="l_h_i"/>
  <p:tag name="KSO_WM_UNIT_INDEX" val="1_1_2"/>
  <p:tag name="KSO_WM_UNIT_ID" val="diagram20168409_2*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68409"/>
  <p:tag name="KSO_WM_UNIT_TYPE" val="l_h_i"/>
  <p:tag name="KSO_WM_UNIT_INDEX" val="1_2_2"/>
  <p:tag name="KSO_WM_UNIT_ID" val="diagram20168409_2*l_h_i*1_2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68409"/>
  <p:tag name="KSO_WM_UNIT_TYPE" val="l_h_i"/>
  <p:tag name="KSO_WM_UNIT_INDEX" val="1_1_1"/>
  <p:tag name="KSO_WM_UNIT_ID" val="diagram20168409_2*l_h_i*1_1_1"/>
  <p:tag name="KSO_WM_UNIT_LAYERLEVEL" val="1_1_1"/>
  <p:tag name="KSO_WM_DIAGRAM_GROUP_CODE" val="l1-1"/>
  <p:tag name="KSO_WM_UNIT_FILL_FORE_SCHEMECOLOR_INDEX" val="16"/>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TAG_VERSION" val="1.0"/>
  <p:tag name="KSO_WM_BEAUTIFY_FLAG" val="#wm#"/>
  <p:tag name="KSO_WM_UNIT_ID" val="diagram160481_5*m_i*1_1"/>
  <p:tag name="KSO_WM_TEMPLATE_CATEGORY" val="diagram"/>
  <p:tag name="KSO_WM_TEMPLATE_INDEX" val="160481"/>
  <p:tag name="KSO_WM_UNIT_TYPE" val="m_i"/>
  <p:tag name="KSO_WM_UNIT_INDEX" val="1_1"/>
  <p:tag name="KSO_WM_UNIT_CLEAR" val="1"/>
  <p:tag name="KSO_WM_UNIT_LAYERLEVEL" val="1_1"/>
  <p:tag name="KSO_WM_DIAGRAM_GROUP_CODE" val="m1-1"/>
  <p:tag name="KSO_WM_UNIT_LINE_FORE_SCHEMECOLOR_INDEX" val="5"/>
  <p:tag name="KSO_WM_UNIT_LINE_FILL_TYPE" val="2"/>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68409"/>
  <p:tag name="KSO_WM_UNIT_TYPE" val="l_h_f"/>
  <p:tag name="KSO_WM_UNIT_INDEX" val="1_1_1"/>
  <p:tag name="KSO_WM_UNIT_LAYERLEVEL" val="1_1_1"/>
  <p:tag name="KSO_WM_UNIT_VALUE" val="17"/>
  <p:tag name="KSO_WM_UNIT_HIGHLIGHT" val="0"/>
  <p:tag name="KSO_WM_UNIT_COMPATIBLE" val="0"/>
  <p:tag name="KSO_WM_UNIT_CLEAR" val="0"/>
  <p:tag name="KSO_WM_UNIT_PRESET_TEXT_INDEX" val="4"/>
  <p:tag name="KSO_WM_UNIT_PRESET_TEXT_LEN" val="26"/>
  <p:tag name="KSO_WM_DIAGRAM_GROUP_CODE" val="l1-1"/>
  <p:tag name="KSO_WM_UNIT_ID" val="diagram20168409_2*l_h_f*1_1_1"/>
  <p:tag name="KSO_WM_UNIT_TEXT_FILL_FORE_SCHEMECOLOR_INDEX" val="13"/>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68409"/>
  <p:tag name="KSO_WM_UNIT_TYPE" val="l_h_a"/>
  <p:tag name="KSO_WM_UNIT_INDEX" val="1_2_1"/>
  <p:tag name="KSO_WM_UNIT_LAYERLEVEL" val="1_1_1"/>
  <p:tag name="KSO_WM_UNIT_VALUE" val="5"/>
  <p:tag name="KSO_WM_UNIT_HIGHLIGHT" val="0"/>
  <p:tag name="KSO_WM_UNIT_COMPATIBLE" val="0"/>
  <p:tag name="KSO_WM_UNIT_CLEAR" val="0"/>
  <p:tag name="KSO_WM_UNIT_PRESET_TEXT_INDEX" val="3"/>
  <p:tag name="KSO_WM_UNIT_PRESET_TEXT_LEN" val="5"/>
  <p:tag name="KSO_WM_DIAGRAM_GROUP_CODE" val="l1-1"/>
  <p:tag name="KSO_WM_UNIT_ID" val="diagram20168409_2*l_h_a*1_2_1"/>
  <p:tag name="KSO_WM_UNIT_TEXT_FILL_FORE_SCHEMECOLOR_INDEX" val="14"/>
  <p:tag name="KSO_WM_UNIT_TEXT_FILL_TYPE"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68409"/>
  <p:tag name="KSO_WM_UNIT_TYPE" val="l_h_i"/>
  <p:tag name="KSO_WM_UNIT_INDEX" val="1_2_1"/>
  <p:tag name="KSO_WM_UNIT_ID" val="diagram20168409_2*l_h_i*1_2_1"/>
  <p:tag name="KSO_WM_UNIT_LAYERLEVEL" val="1_1_1"/>
  <p:tag name="KSO_WM_DIAGRAM_GROUP_CODE" val="l1-1"/>
  <p:tag name="KSO_WM_UNIT_FILL_FORE_SCHEMECOLOR_INDEX" val="16"/>
  <p:tag name="KSO_WM_UNIT_FILL_TYPE" val="1"/>
  <p:tag name="KSO_WM_UNIT_TEXT_FILL_FORE_SCHEMECOLOR_INDEX" val="13"/>
  <p:tag name="KSO_WM_UNIT_TEXT_FILL_TYPE" val="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0168409"/>
  <p:tag name="KSO_WM_UNIT_TYPE" val="l_h_i"/>
  <p:tag name="KSO_WM_UNIT_INDEX" val="1_1_3"/>
  <p:tag name="KSO_WM_UNIT_ID" val="diagram20168409_2*l_h_i*1_1_3"/>
  <p:tag name="KSO_WM_UNIT_LAYERLEVEL" val="1_1_1"/>
  <p:tag name="KSO_WM_DIAGRAM_GROUP_CODE" val="l1-1"/>
  <p:tag name="KSO_WM_UNIT_FILL_FORE_SCHEMECOLOR_INDEX" val="5"/>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TAG_VERSION" val="1.0"/>
  <p:tag name="KSO_WM_BEAUTIFY_FLAG" val="#wm#"/>
  <p:tag name="KSO_WM_UNIT_ID" val="diagram160481_5*m_i*1_2"/>
  <p:tag name="KSO_WM_TEMPLATE_CATEGORY" val="diagram"/>
  <p:tag name="KSO_WM_TEMPLATE_INDEX" val="160481"/>
  <p:tag name="KSO_WM_UNIT_TYPE" val="m_i"/>
  <p:tag name="KSO_WM_UNIT_INDEX" val="1_2"/>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5.xml><?xml version="1.0" encoding="utf-8"?>
<p:tagLst xmlns:p="http://schemas.openxmlformats.org/presentationml/2006/main">
  <p:tag name="KSO_WM_TAG_VERSION" val="1.0"/>
  <p:tag name="KSO_WM_BEAUTIFY_FLAG" val="#wm#"/>
  <p:tag name="KSO_WM_UNIT_ID" val="diagram160481_5*m_h_f*1_1_1"/>
  <p:tag name="KSO_WM_TEMPLATE_CATEGORY" val="diagram"/>
  <p:tag name="KSO_WM_TEMPLATE_INDEX" val="160481"/>
  <p:tag name="KSO_WM_UNIT_TYPE" val="m_h_f"/>
  <p:tag name="KSO_WM_UNIT_INDEX" val="1_1_1"/>
  <p:tag name="KSO_WM_UNIT_CLEAR" val="1"/>
  <p:tag name="KSO_WM_UNIT_LAYERLEVEL" val="1_1_1"/>
  <p:tag name="KSO_WM_UNIT_VALUE" val="16"/>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6.xml><?xml version="1.0" encoding="utf-8"?>
<p:tagLst xmlns:p="http://schemas.openxmlformats.org/presentationml/2006/main">
  <p:tag name="KSO_WM_TAG_VERSION" val="1.0"/>
  <p:tag name="KSO_WM_BEAUTIFY_FLAG" val="#wm#"/>
  <p:tag name="KSO_WM_UNIT_ID" val="diagram160481_5*m_i*1_3"/>
  <p:tag name="KSO_WM_TEMPLATE_CATEGORY" val="diagram"/>
  <p:tag name="KSO_WM_TEMPLATE_INDEX" val="160481"/>
  <p:tag name="KSO_WM_UNIT_TYPE" val="m_i"/>
  <p:tag name="KSO_WM_UNIT_INDEX" val="1_3"/>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TAG_VERSION" val="1.0"/>
  <p:tag name="KSO_WM_BEAUTIFY_FLAG" val="#wm#"/>
  <p:tag name="KSO_WM_UNIT_TYPE" val="i"/>
  <p:tag name="KSO_WM_UNIT_ID" val="diagram160481_5*i*10"/>
  <p:tag name="KSO_WM_TEMPLATE_CATEGORY" val="diagram"/>
  <p:tag name="KSO_WM_TEMPLATE_INDEX" val="160481"/>
  <p:tag name="KSO_WM_UNIT_INDEX" val="10"/>
</p:tagLst>
</file>

<file path=ppt/tags/tag8.xml><?xml version="1.0" encoding="utf-8"?>
<p:tagLst xmlns:p="http://schemas.openxmlformats.org/presentationml/2006/main">
  <p:tag name="KSO_WM_TAG_VERSION" val="1.0"/>
  <p:tag name="KSO_WM_BEAUTIFY_FLAG" val="#wm#"/>
  <p:tag name="KSO_WM_UNIT_ID" val="diagram160481_5*m_i*1_4"/>
  <p:tag name="KSO_WM_TEMPLATE_CATEGORY" val="diagram"/>
  <p:tag name="KSO_WM_TEMPLATE_INDEX" val="160481"/>
  <p:tag name="KSO_WM_UNIT_TYPE" val="m_i"/>
  <p:tag name="KSO_WM_UNIT_INDEX" val="1_4"/>
  <p:tag name="KSO_WM_UNIT_CLEAR" val="1"/>
  <p:tag name="KSO_WM_UNIT_LAYERLEVEL" val="1_1"/>
  <p:tag name="KSO_WM_DIAGRAM_GROUP_CODE" val="m1-1"/>
  <p:tag name="KSO_WM_UNIT_LINE_FORE_SCHEMECOLOR_INDEX" val="5"/>
  <p:tag name="KSO_WM_UNIT_LINE_FILL_TYPE" val="2"/>
</p:tagLst>
</file>

<file path=ppt/tags/tag9.xml><?xml version="1.0" encoding="utf-8"?>
<p:tagLst xmlns:p="http://schemas.openxmlformats.org/presentationml/2006/main">
  <p:tag name="KSO_WM_TAG_VERSION" val="1.0"/>
  <p:tag name="KSO_WM_BEAUTIFY_FLAG" val="#wm#"/>
  <p:tag name="KSO_WM_UNIT_ID" val="diagram160481_5*m_i*1_5"/>
  <p:tag name="KSO_WM_TEMPLATE_CATEGORY" val="diagram"/>
  <p:tag name="KSO_WM_TEMPLATE_INDEX" val="160481"/>
  <p:tag name="KSO_WM_UNIT_TYPE" val="m_i"/>
  <p:tag name="KSO_WM_UNIT_INDEX" val="1_5"/>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2388</Words>
  <Application>WPS 演示</Application>
  <PresentationFormat>自定义</PresentationFormat>
  <Paragraphs>186</Paragraphs>
  <Slides>17</Slides>
  <Notes>29</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宋体</vt:lpstr>
      <vt:lpstr>Wingdings</vt:lpstr>
      <vt:lpstr>微软雅黑</vt:lpstr>
      <vt:lpstr>Century Gothic</vt:lpstr>
      <vt:lpstr>八大山人 V2007</vt:lpstr>
      <vt:lpstr>楷体</vt:lpstr>
      <vt:lpstr>微软雅黑</vt:lpstr>
      <vt:lpstr>Impact</vt:lpstr>
      <vt:lpstr>楷体_GB2312</vt:lpstr>
      <vt:lpstr>等线</vt:lpstr>
      <vt:lpstr>等线</vt:lpstr>
      <vt:lpstr>黑体</vt:lpstr>
      <vt:lpstr>Arial Unicode MS</vt:lpstr>
      <vt:lpstr>Shruti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 hhhxj</cp:lastModifiedBy>
  <cp:revision>53</cp:revision>
  <dcterms:created xsi:type="dcterms:W3CDTF">2017-07-31T16:48:00Z</dcterms:created>
  <dcterms:modified xsi:type="dcterms:W3CDTF">2019-08-28T09:33:04Z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2052-10.1.0.7670</vt:lpwstr>
  </property>
</Properties>
</file>